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5"/>
  </p:notesMasterIdLst>
  <p:sldIdLst>
    <p:sldId id="256" r:id="rId5"/>
    <p:sldId id="345" r:id="rId6"/>
    <p:sldId id="280" r:id="rId7"/>
    <p:sldId id="337" r:id="rId8"/>
    <p:sldId id="336" r:id="rId9"/>
    <p:sldId id="338" r:id="rId10"/>
    <p:sldId id="343" r:id="rId11"/>
    <p:sldId id="347" r:id="rId12"/>
    <p:sldId id="348" r:id="rId13"/>
    <p:sldId id="285" r:id="rId14"/>
  </p:sldIdLst>
  <p:sldSz cx="12192000" cy="6858000"/>
  <p:notesSz cx="6858000" cy="9144000"/>
  <p:embeddedFontLst>
    <p:embeddedFont>
      <p:font typeface="Branding Black" panose="00000A00000000000000" charset="0"/>
      <p:bold r:id="rId16"/>
    </p:embeddedFont>
    <p:embeddedFont>
      <p:font typeface="Branding Medium" panose="00000600000000000000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28F"/>
    <a:srgbClr val="3796FF"/>
    <a:srgbClr val="00B2B7"/>
    <a:srgbClr val="225044"/>
    <a:srgbClr val="5F2B85"/>
    <a:srgbClr val="06354E"/>
    <a:srgbClr val="169CD8"/>
    <a:srgbClr val="0B83C2"/>
    <a:srgbClr val="FFAA01"/>
    <a:srgbClr val="2F8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261238-966E-491A-AFC4-97CC00F120E0}" v="6" dt="2023-04-28T00:05:34.1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2" autoAdjust="0"/>
  </p:normalViewPr>
  <p:slideViewPr>
    <p:cSldViewPr snapToGrid="0">
      <p:cViewPr varScale="1">
        <p:scale>
          <a:sx n="104" d="100"/>
          <a:sy n="104" d="100"/>
        </p:scale>
        <p:origin x="73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Schramm Jorge" userId="58340364-8999-4327-bb9c-c34c46b43d6d" providerId="ADAL" clId="{E6261238-966E-491A-AFC4-97CC00F120E0}"/>
    <pc:docChg chg="undo custSel addSld delSld modSld sldOrd">
      <pc:chgData name="Christian Schramm Jorge" userId="58340364-8999-4327-bb9c-c34c46b43d6d" providerId="ADAL" clId="{E6261238-966E-491A-AFC4-97CC00F120E0}" dt="2023-04-28T10:49:31.816" v="2531" actId="20577"/>
      <pc:docMkLst>
        <pc:docMk/>
      </pc:docMkLst>
      <pc:sldChg chg="modSp mod">
        <pc:chgData name="Christian Schramm Jorge" userId="58340364-8999-4327-bb9c-c34c46b43d6d" providerId="ADAL" clId="{E6261238-966E-491A-AFC4-97CC00F120E0}" dt="2023-04-27T21:43:53.757" v="139" actId="20577"/>
        <pc:sldMkLst>
          <pc:docMk/>
          <pc:sldMk cId="2374493732" sldId="256"/>
        </pc:sldMkLst>
        <pc:spChg chg="mod">
          <ac:chgData name="Christian Schramm Jorge" userId="58340364-8999-4327-bb9c-c34c46b43d6d" providerId="ADAL" clId="{E6261238-966E-491A-AFC4-97CC00F120E0}" dt="2023-04-27T21:43:53.757" v="139" actId="20577"/>
          <ac:spMkLst>
            <pc:docMk/>
            <pc:sldMk cId="2374493732" sldId="256"/>
            <ac:spMk id="35" creationId="{8E332E39-6653-49DB-87FF-5E98C408AD16}"/>
          </ac:spMkLst>
        </pc:spChg>
        <pc:spChg chg="mod">
          <ac:chgData name="Christian Schramm Jorge" userId="58340364-8999-4327-bb9c-c34c46b43d6d" providerId="ADAL" clId="{E6261238-966E-491A-AFC4-97CC00F120E0}" dt="2023-04-27T21:43:12.106" v="82" actId="1076"/>
          <ac:spMkLst>
            <pc:docMk/>
            <pc:sldMk cId="2374493732" sldId="256"/>
            <ac:spMk id="45" creationId="{C1DD70F1-243D-4569-AE61-1AF027E6DF8A}"/>
          </ac:spMkLst>
        </pc:spChg>
        <pc:spChg chg="mod">
          <ac:chgData name="Christian Schramm Jorge" userId="58340364-8999-4327-bb9c-c34c46b43d6d" providerId="ADAL" clId="{E6261238-966E-491A-AFC4-97CC00F120E0}" dt="2023-04-27T21:43:08.848" v="81" actId="14100"/>
          <ac:spMkLst>
            <pc:docMk/>
            <pc:sldMk cId="2374493732" sldId="256"/>
            <ac:spMk id="54" creationId="{926383AD-AE9B-45BC-817E-5C255055B3B5}"/>
          </ac:spMkLst>
        </pc:spChg>
      </pc:sldChg>
      <pc:sldChg chg="del">
        <pc:chgData name="Christian Schramm Jorge" userId="58340364-8999-4327-bb9c-c34c46b43d6d" providerId="ADAL" clId="{E6261238-966E-491A-AFC4-97CC00F120E0}" dt="2023-04-28T00:14:47.290" v="2306" actId="47"/>
        <pc:sldMkLst>
          <pc:docMk/>
          <pc:sldMk cId="3482342652" sldId="275"/>
        </pc:sldMkLst>
      </pc:sldChg>
      <pc:sldChg chg="addSp delSp modSp mod">
        <pc:chgData name="Christian Schramm Jorge" userId="58340364-8999-4327-bb9c-c34c46b43d6d" providerId="ADAL" clId="{E6261238-966E-491A-AFC4-97CC00F120E0}" dt="2023-04-28T10:48:41.768" v="2525" actId="6549"/>
        <pc:sldMkLst>
          <pc:docMk/>
          <pc:sldMk cId="1337485278" sldId="280"/>
        </pc:sldMkLst>
        <pc:spChg chg="mod">
          <ac:chgData name="Christian Schramm Jorge" userId="58340364-8999-4327-bb9c-c34c46b43d6d" providerId="ADAL" clId="{E6261238-966E-491A-AFC4-97CC00F120E0}" dt="2023-04-28T10:48:41.768" v="2525" actId="6549"/>
          <ac:spMkLst>
            <pc:docMk/>
            <pc:sldMk cId="1337485278" sldId="280"/>
            <ac:spMk id="3" creationId="{0821E6C3-292A-6F83-0E92-47A0810D9BA3}"/>
          </ac:spMkLst>
        </pc:spChg>
        <pc:spChg chg="del mod">
          <ac:chgData name="Christian Schramm Jorge" userId="58340364-8999-4327-bb9c-c34c46b43d6d" providerId="ADAL" clId="{E6261238-966E-491A-AFC4-97CC00F120E0}" dt="2023-04-27T23:19:28.906" v="566" actId="478"/>
          <ac:spMkLst>
            <pc:docMk/>
            <pc:sldMk cId="1337485278" sldId="280"/>
            <ac:spMk id="5" creationId="{35CB7769-2E1A-771A-11CE-5A38ABEFCB57}"/>
          </ac:spMkLst>
        </pc:spChg>
        <pc:spChg chg="del mod">
          <ac:chgData name="Christian Schramm Jorge" userId="58340364-8999-4327-bb9c-c34c46b43d6d" providerId="ADAL" clId="{E6261238-966E-491A-AFC4-97CC00F120E0}" dt="2023-04-28T00:04:20.631" v="1963"/>
          <ac:spMkLst>
            <pc:docMk/>
            <pc:sldMk cId="1337485278" sldId="280"/>
            <ac:spMk id="6" creationId="{AD316072-49CB-79B4-5F98-9CAFE470D1CD}"/>
          </ac:spMkLst>
        </pc:spChg>
        <pc:spChg chg="mod">
          <ac:chgData name="Christian Schramm Jorge" userId="58340364-8999-4327-bb9c-c34c46b43d6d" providerId="ADAL" clId="{E6261238-966E-491A-AFC4-97CC00F120E0}" dt="2023-04-28T00:05:25.981" v="1976" actId="1076"/>
          <ac:spMkLst>
            <pc:docMk/>
            <pc:sldMk cId="1337485278" sldId="280"/>
            <ac:spMk id="26" creationId="{149B3EC8-8C00-4FC3-8282-539582D1F25B}"/>
          </ac:spMkLst>
        </pc:spChg>
        <pc:spChg chg="del">
          <ac:chgData name="Christian Schramm Jorge" userId="58340364-8999-4327-bb9c-c34c46b43d6d" providerId="ADAL" clId="{E6261238-966E-491A-AFC4-97CC00F120E0}" dt="2023-04-27T23:14:45.980" v="245" actId="478"/>
          <ac:spMkLst>
            <pc:docMk/>
            <pc:sldMk cId="1337485278" sldId="280"/>
            <ac:spMk id="38" creationId="{D3E3D8D4-5E97-4ACE-93E1-C69BAF380B2E}"/>
          </ac:spMkLst>
        </pc:spChg>
        <pc:picChg chg="add del mod">
          <ac:chgData name="Christian Schramm Jorge" userId="58340364-8999-4327-bb9c-c34c46b43d6d" providerId="ADAL" clId="{E6261238-966E-491A-AFC4-97CC00F120E0}" dt="2023-04-28T00:04:58.737" v="1970"/>
          <ac:picMkLst>
            <pc:docMk/>
            <pc:sldMk cId="1337485278" sldId="280"/>
            <ac:picMk id="7" creationId="{01DA18DA-813D-A942-31BD-D21E4A2AE546}"/>
          </ac:picMkLst>
        </pc:picChg>
        <pc:picChg chg="add mod">
          <ac:chgData name="Christian Schramm Jorge" userId="58340364-8999-4327-bb9c-c34c46b43d6d" providerId="ADAL" clId="{E6261238-966E-491A-AFC4-97CC00F120E0}" dt="2023-04-28T00:05:38.325" v="1978" actId="1076"/>
          <ac:picMkLst>
            <pc:docMk/>
            <pc:sldMk cId="1337485278" sldId="280"/>
            <ac:picMk id="8" creationId="{06018CEF-F91A-2EDF-CE77-2A88666605AE}"/>
          </ac:picMkLst>
        </pc:picChg>
      </pc:sldChg>
      <pc:sldChg chg="del">
        <pc:chgData name="Christian Schramm Jorge" userId="58340364-8999-4327-bb9c-c34c46b43d6d" providerId="ADAL" clId="{E6261238-966E-491A-AFC4-97CC00F120E0}" dt="2023-04-28T00:14:47.290" v="2306" actId="47"/>
        <pc:sldMkLst>
          <pc:docMk/>
          <pc:sldMk cId="3694899755" sldId="306"/>
        </pc:sldMkLst>
      </pc:sldChg>
      <pc:sldChg chg="addSp delSp modSp mod">
        <pc:chgData name="Christian Schramm Jorge" userId="58340364-8999-4327-bb9c-c34c46b43d6d" providerId="ADAL" clId="{E6261238-966E-491A-AFC4-97CC00F120E0}" dt="2023-04-28T10:49:31.816" v="2531" actId="20577"/>
        <pc:sldMkLst>
          <pc:docMk/>
          <pc:sldMk cId="2863138930" sldId="336"/>
        </pc:sldMkLst>
        <pc:spChg chg="add mod">
          <ac:chgData name="Christian Schramm Jorge" userId="58340364-8999-4327-bb9c-c34c46b43d6d" providerId="ADAL" clId="{E6261238-966E-491A-AFC4-97CC00F120E0}" dt="2023-04-27T23:46:15.006" v="1518" actId="1076"/>
          <ac:spMkLst>
            <pc:docMk/>
            <pc:sldMk cId="2863138930" sldId="336"/>
            <ac:spMk id="2" creationId="{27A1D8BE-237A-2195-27A9-03FF166A8002}"/>
          </ac:spMkLst>
        </pc:spChg>
        <pc:spChg chg="del">
          <ac:chgData name="Christian Schramm Jorge" userId="58340364-8999-4327-bb9c-c34c46b43d6d" providerId="ADAL" clId="{E6261238-966E-491A-AFC4-97CC00F120E0}" dt="2023-04-27T23:46:07.481" v="1516" actId="478"/>
          <ac:spMkLst>
            <pc:docMk/>
            <pc:sldMk cId="2863138930" sldId="336"/>
            <ac:spMk id="5" creationId="{EC92C417-EC9C-CE62-B31A-731FFC26C5A8}"/>
          </ac:spMkLst>
        </pc:spChg>
        <pc:spChg chg="mod">
          <ac:chgData name="Christian Schramm Jorge" userId="58340364-8999-4327-bb9c-c34c46b43d6d" providerId="ADAL" clId="{E6261238-966E-491A-AFC4-97CC00F120E0}" dt="2023-04-28T10:49:31.816" v="2531" actId="20577"/>
          <ac:spMkLst>
            <pc:docMk/>
            <pc:sldMk cId="2863138930" sldId="336"/>
            <ac:spMk id="7" creationId="{A687DF21-E3FE-2D67-15C4-35F46E59387A}"/>
          </ac:spMkLst>
        </pc:spChg>
        <pc:spChg chg="add del">
          <ac:chgData name="Christian Schramm Jorge" userId="58340364-8999-4327-bb9c-c34c46b43d6d" providerId="ADAL" clId="{E6261238-966E-491A-AFC4-97CC00F120E0}" dt="2023-04-27T23:46:04.160" v="1515" actId="478"/>
          <ac:spMkLst>
            <pc:docMk/>
            <pc:sldMk cId="2863138930" sldId="336"/>
            <ac:spMk id="20" creationId="{62A987BE-238E-4E28-AE56-3DBC978A12F1}"/>
          </ac:spMkLst>
        </pc:spChg>
      </pc:sldChg>
      <pc:sldChg chg="addSp delSp modSp mod">
        <pc:chgData name="Christian Schramm Jorge" userId="58340364-8999-4327-bb9c-c34c46b43d6d" providerId="ADAL" clId="{E6261238-966E-491A-AFC4-97CC00F120E0}" dt="2023-04-28T00:26:40.901" v="2325" actId="404"/>
        <pc:sldMkLst>
          <pc:docMk/>
          <pc:sldMk cId="1256863305" sldId="337"/>
        </pc:sldMkLst>
        <pc:spChg chg="add mod">
          <ac:chgData name="Christian Schramm Jorge" userId="58340364-8999-4327-bb9c-c34c46b43d6d" providerId="ADAL" clId="{E6261238-966E-491A-AFC4-97CC00F120E0}" dt="2023-04-27T23:30:23.139" v="941" actId="1076"/>
          <ac:spMkLst>
            <pc:docMk/>
            <pc:sldMk cId="1256863305" sldId="337"/>
            <ac:spMk id="3" creationId="{2C2B957A-CBF4-D572-CB09-5F113185291F}"/>
          </ac:spMkLst>
        </pc:spChg>
        <pc:spChg chg="mod">
          <ac:chgData name="Christian Schramm Jorge" userId="58340364-8999-4327-bb9c-c34c46b43d6d" providerId="ADAL" clId="{E6261238-966E-491A-AFC4-97CC00F120E0}" dt="2023-04-28T00:26:40.901" v="2325" actId="404"/>
          <ac:spMkLst>
            <pc:docMk/>
            <pc:sldMk cId="1256863305" sldId="337"/>
            <ac:spMk id="7" creationId="{AC54519F-9F0E-40C6-16BF-05CA3BE392C4}"/>
          </ac:spMkLst>
        </pc:spChg>
        <pc:spChg chg="del mod">
          <ac:chgData name="Christian Schramm Jorge" userId="58340364-8999-4327-bb9c-c34c46b43d6d" providerId="ADAL" clId="{E6261238-966E-491A-AFC4-97CC00F120E0}" dt="2023-04-27T23:32:47.012" v="1005" actId="478"/>
          <ac:spMkLst>
            <pc:docMk/>
            <pc:sldMk cId="1256863305" sldId="337"/>
            <ac:spMk id="9" creationId="{C2B75171-C443-BFD2-5409-4A16D0BE43AC}"/>
          </ac:spMkLst>
        </pc:spChg>
        <pc:spChg chg="del">
          <ac:chgData name="Christian Schramm Jorge" userId="58340364-8999-4327-bb9c-c34c46b43d6d" providerId="ADAL" clId="{E6261238-966E-491A-AFC4-97CC00F120E0}" dt="2023-04-27T23:32:38.091" v="1003" actId="478"/>
          <ac:spMkLst>
            <pc:docMk/>
            <pc:sldMk cId="1256863305" sldId="337"/>
            <ac:spMk id="11" creationId="{1787CBCF-3558-03AF-795E-268AFFB0D8DC}"/>
          </ac:spMkLst>
        </pc:spChg>
        <pc:spChg chg="mod">
          <ac:chgData name="Christian Schramm Jorge" userId="58340364-8999-4327-bb9c-c34c46b43d6d" providerId="ADAL" clId="{E6261238-966E-491A-AFC4-97CC00F120E0}" dt="2023-04-28T00:06:54.793" v="2022" actId="12"/>
          <ac:spMkLst>
            <pc:docMk/>
            <pc:sldMk cId="1256863305" sldId="337"/>
            <ac:spMk id="13" creationId="{EB31E835-9F8A-045D-F65F-F7D99A7EAC83}"/>
          </ac:spMkLst>
        </pc:spChg>
        <pc:spChg chg="del mod">
          <ac:chgData name="Christian Schramm Jorge" userId="58340364-8999-4327-bb9c-c34c46b43d6d" providerId="ADAL" clId="{E6261238-966E-491A-AFC4-97CC00F120E0}" dt="2023-04-27T23:30:17.019" v="940" actId="478"/>
          <ac:spMkLst>
            <pc:docMk/>
            <pc:sldMk cId="1256863305" sldId="337"/>
            <ac:spMk id="26" creationId="{149B3EC8-8C00-4FC3-8282-539582D1F25B}"/>
          </ac:spMkLst>
        </pc:spChg>
        <pc:spChg chg="del mod">
          <ac:chgData name="Christian Schramm Jorge" userId="58340364-8999-4327-bb9c-c34c46b43d6d" providerId="ADAL" clId="{E6261238-966E-491A-AFC4-97CC00F120E0}" dt="2023-04-27T23:32:07.969" v="957" actId="478"/>
          <ac:spMkLst>
            <pc:docMk/>
            <pc:sldMk cId="1256863305" sldId="337"/>
            <ac:spMk id="38" creationId="{D3E3D8D4-5E97-4ACE-93E1-C69BAF380B2E}"/>
          </ac:spMkLst>
        </pc:spChg>
      </pc:sldChg>
      <pc:sldChg chg="delSp modSp mod">
        <pc:chgData name="Christian Schramm Jorge" userId="58340364-8999-4327-bb9c-c34c46b43d6d" providerId="ADAL" clId="{E6261238-966E-491A-AFC4-97CC00F120E0}" dt="2023-04-28T00:08:42.886" v="2030" actId="6549"/>
        <pc:sldMkLst>
          <pc:docMk/>
          <pc:sldMk cId="3923100587" sldId="338"/>
        </pc:sldMkLst>
        <pc:spChg chg="mod">
          <ac:chgData name="Christian Schramm Jorge" userId="58340364-8999-4327-bb9c-c34c46b43d6d" providerId="ADAL" clId="{E6261238-966E-491A-AFC4-97CC00F120E0}" dt="2023-04-28T00:08:42.886" v="2030" actId="6549"/>
          <ac:spMkLst>
            <pc:docMk/>
            <pc:sldMk cId="3923100587" sldId="338"/>
            <ac:spMk id="2" creationId="{4DC925BB-C74A-1722-4E40-4678DC253D2D}"/>
          </ac:spMkLst>
        </pc:spChg>
        <pc:spChg chg="del">
          <ac:chgData name="Christian Schramm Jorge" userId="58340364-8999-4327-bb9c-c34c46b43d6d" providerId="ADAL" clId="{E6261238-966E-491A-AFC4-97CC00F120E0}" dt="2023-04-27T23:51:38.979" v="1776" actId="478"/>
          <ac:spMkLst>
            <pc:docMk/>
            <pc:sldMk cId="3923100587" sldId="338"/>
            <ac:spMk id="4" creationId="{996FD88D-9D43-006F-F5E8-C1E6D528182F}"/>
          </ac:spMkLst>
        </pc:spChg>
        <pc:spChg chg="mod">
          <ac:chgData name="Christian Schramm Jorge" userId="58340364-8999-4327-bb9c-c34c46b43d6d" providerId="ADAL" clId="{E6261238-966E-491A-AFC4-97CC00F120E0}" dt="2023-04-27T23:54:29.457" v="1814" actId="6549"/>
          <ac:spMkLst>
            <pc:docMk/>
            <pc:sldMk cId="3923100587" sldId="338"/>
            <ac:spMk id="5" creationId="{EC92C417-EC9C-CE62-B31A-731FFC26C5A8}"/>
          </ac:spMkLst>
        </pc:spChg>
      </pc:sldChg>
      <pc:sldChg chg="addSp delSp modSp del mod ord">
        <pc:chgData name="Christian Schramm Jorge" userId="58340364-8999-4327-bb9c-c34c46b43d6d" providerId="ADAL" clId="{E6261238-966E-491A-AFC4-97CC00F120E0}" dt="2023-04-28T00:05:56.927" v="1979" actId="47"/>
        <pc:sldMkLst>
          <pc:docMk/>
          <pc:sldMk cId="2779291436" sldId="339"/>
        </pc:sldMkLst>
        <pc:spChg chg="del mod">
          <ac:chgData name="Christian Schramm Jorge" userId="58340364-8999-4327-bb9c-c34c46b43d6d" providerId="ADAL" clId="{E6261238-966E-491A-AFC4-97CC00F120E0}" dt="2023-04-28T00:02:17.114" v="1937" actId="478"/>
          <ac:spMkLst>
            <pc:docMk/>
            <pc:sldMk cId="2779291436" sldId="339"/>
            <ac:spMk id="2" creationId="{6B1F26AA-A632-4082-7F57-80C138B57C02}"/>
          </ac:spMkLst>
        </pc:spChg>
        <pc:spChg chg="del mod">
          <ac:chgData name="Christian Schramm Jorge" userId="58340364-8999-4327-bb9c-c34c46b43d6d" providerId="ADAL" clId="{E6261238-966E-491A-AFC4-97CC00F120E0}" dt="2023-04-28T00:02:11.525" v="1935" actId="478"/>
          <ac:spMkLst>
            <pc:docMk/>
            <pc:sldMk cId="2779291436" sldId="339"/>
            <ac:spMk id="5" creationId="{9C24F787-3E6D-2D2A-1571-4A1AAED3E1A8}"/>
          </ac:spMkLst>
        </pc:spChg>
        <pc:picChg chg="add del mod">
          <ac:chgData name="Christian Schramm Jorge" userId="58340364-8999-4327-bb9c-c34c46b43d6d" providerId="ADAL" clId="{E6261238-966E-491A-AFC4-97CC00F120E0}" dt="2023-04-28T00:04:59.505" v="1971" actId="21"/>
          <ac:picMkLst>
            <pc:docMk/>
            <pc:sldMk cId="2779291436" sldId="339"/>
            <ac:picMk id="7" creationId="{CAD7B0DF-0336-AA29-9594-34D7B8278F84}"/>
          </ac:picMkLst>
        </pc:picChg>
      </pc:sldChg>
      <pc:sldChg chg="del">
        <pc:chgData name="Christian Schramm Jorge" userId="58340364-8999-4327-bb9c-c34c46b43d6d" providerId="ADAL" clId="{E6261238-966E-491A-AFC4-97CC00F120E0}" dt="2023-04-28T00:14:47.290" v="2306" actId="47"/>
        <pc:sldMkLst>
          <pc:docMk/>
          <pc:sldMk cId="808128018" sldId="341"/>
        </pc:sldMkLst>
      </pc:sldChg>
      <pc:sldChg chg="del">
        <pc:chgData name="Christian Schramm Jorge" userId="58340364-8999-4327-bb9c-c34c46b43d6d" providerId="ADAL" clId="{E6261238-966E-491A-AFC4-97CC00F120E0}" dt="2023-04-28T00:14:47.290" v="2306" actId="47"/>
        <pc:sldMkLst>
          <pc:docMk/>
          <pc:sldMk cId="2151071452" sldId="342"/>
        </pc:sldMkLst>
      </pc:sldChg>
      <pc:sldChg chg="addSp delSp modSp mod ord">
        <pc:chgData name="Christian Schramm Jorge" userId="58340364-8999-4327-bb9c-c34c46b43d6d" providerId="ADAL" clId="{E6261238-966E-491A-AFC4-97CC00F120E0}" dt="2023-04-28T00:09:37.636" v="2031" actId="6549"/>
        <pc:sldMkLst>
          <pc:docMk/>
          <pc:sldMk cId="498267287" sldId="343"/>
        </pc:sldMkLst>
        <pc:spChg chg="mod">
          <ac:chgData name="Christian Schramm Jorge" userId="58340364-8999-4327-bb9c-c34c46b43d6d" providerId="ADAL" clId="{E6261238-966E-491A-AFC4-97CC00F120E0}" dt="2023-04-28T00:09:37.636" v="2031" actId="6549"/>
          <ac:spMkLst>
            <pc:docMk/>
            <pc:sldMk cId="498267287" sldId="343"/>
            <ac:spMk id="2" creationId="{863F4FFB-7C09-F971-D96B-8B59E2485BE3}"/>
          </ac:spMkLst>
        </pc:spChg>
        <pc:spChg chg="add mod">
          <ac:chgData name="Christian Schramm Jorge" userId="58340364-8999-4327-bb9c-c34c46b43d6d" providerId="ADAL" clId="{E6261238-966E-491A-AFC4-97CC00F120E0}" dt="2023-04-27T23:55:00.774" v="1848" actId="6549"/>
          <ac:spMkLst>
            <pc:docMk/>
            <pc:sldMk cId="498267287" sldId="343"/>
            <ac:spMk id="4" creationId="{7DE49320-F132-6A74-4800-71ABBF318C22}"/>
          </ac:spMkLst>
        </pc:spChg>
        <pc:spChg chg="del">
          <ac:chgData name="Christian Schramm Jorge" userId="58340364-8999-4327-bb9c-c34c46b43d6d" providerId="ADAL" clId="{E6261238-966E-491A-AFC4-97CC00F120E0}" dt="2023-04-27T23:53:45.738" v="1797" actId="478"/>
          <ac:spMkLst>
            <pc:docMk/>
            <pc:sldMk cId="498267287" sldId="343"/>
            <ac:spMk id="5" creationId="{EC92C417-EC9C-CE62-B31A-731FFC26C5A8}"/>
          </ac:spMkLst>
        </pc:spChg>
      </pc:sldChg>
      <pc:sldChg chg="del">
        <pc:chgData name="Christian Schramm Jorge" userId="58340364-8999-4327-bb9c-c34c46b43d6d" providerId="ADAL" clId="{E6261238-966E-491A-AFC4-97CC00F120E0}" dt="2023-04-28T00:14:47.290" v="2306" actId="47"/>
        <pc:sldMkLst>
          <pc:docMk/>
          <pc:sldMk cId="3524364946" sldId="344"/>
        </pc:sldMkLst>
      </pc:sldChg>
      <pc:sldChg chg="modSp mod">
        <pc:chgData name="Christian Schramm Jorge" userId="58340364-8999-4327-bb9c-c34c46b43d6d" providerId="ADAL" clId="{E6261238-966E-491A-AFC4-97CC00F120E0}" dt="2023-04-27T21:45:18.258" v="184" actId="6549"/>
        <pc:sldMkLst>
          <pc:docMk/>
          <pc:sldMk cId="2408003573" sldId="345"/>
        </pc:sldMkLst>
        <pc:spChg chg="mod">
          <ac:chgData name="Christian Schramm Jorge" userId="58340364-8999-4327-bb9c-c34c46b43d6d" providerId="ADAL" clId="{E6261238-966E-491A-AFC4-97CC00F120E0}" dt="2023-04-27T21:43:45.443" v="131" actId="20577"/>
          <ac:spMkLst>
            <pc:docMk/>
            <pc:sldMk cId="2408003573" sldId="345"/>
            <ac:spMk id="2" creationId="{0C00416E-C6A7-0043-4D18-D7FA2C5B8A2D}"/>
          </ac:spMkLst>
        </pc:spChg>
        <pc:spChg chg="mod">
          <ac:chgData name="Christian Schramm Jorge" userId="58340364-8999-4327-bb9c-c34c46b43d6d" providerId="ADAL" clId="{E6261238-966E-491A-AFC4-97CC00F120E0}" dt="2023-04-27T21:45:18.258" v="184" actId="6549"/>
          <ac:spMkLst>
            <pc:docMk/>
            <pc:sldMk cId="2408003573" sldId="345"/>
            <ac:spMk id="3" creationId="{9732C790-37A7-2B3E-4186-BDCCDD2E3D00}"/>
          </ac:spMkLst>
        </pc:spChg>
      </pc:sldChg>
      <pc:sldChg chg="del">
        <pc:chgData name="Christian Schramm Jorge" userId="58340364-8999-4327-bb9c-c34c46b43d6d" providerId="ADAL" clId="{E6261238-966E-491A-AFC4-97CC00F120E0}" dt="2023-04-28T00:14:47.290" v="2306" actId="47"/>
        <pc:sldMkLst>
          <pc:docMk/>
          <pc:sldMk cId="1047828223" sldId="346"/>
        </pc:sldMkLst>
      </pc:sldChg>
      <pc:sldChg chg="modSp add mod">
        <pc:chgData name="Christian Schramm Jorge" userId="58340364-8999-4327-bb9c-c34c46b43d6d" providerId="ADAL" clId="{E6261238-966E-491A-AFC4-97CC00F120E0}" dt="2023-04-27T23:57:18.192" v="1902" actId="6549"/>
        <pc:sldMkLst>
          <pc:docMk/>
          <pc:sldMk cId="1489016034" sldId="347"/>
        </pc:sldMkLst>
        <pc:spChg chg="mod">
          <ac:chgData name="Christian Schramm Jorge" userId="58340364-8999-4327-bb9c-c34c46b43d6d" providerId="ADAL" clId="{E6261238-966E-491A-AFC4-97CC00F120E0}" dt="2023-04-27T23:57:18.192" v="1902" actId="6549"/>
          <ac:spMkLst>
            <pc:docMk/>
            <pc:sldMk cId="1489016034" sldId="347"/>
            <ac:spMk id="2" creationId="{863F4FFB-7C09-F971-D96B-8B59E2485BE3}"/>
          </ac:spMkLst>
        </pc:spChg>
      </pc:sldChg>
      <pc:sldChg chg="new del">
        <pc:chgData name="Christian Schramm Jorge" userId="58340364-8999-4327-bb9c-c34c46b43d6d" providerId="ADAL" clId="{E6261238-966E-491A-AFC4-97CC00F120E0}" dt="2023-04-27T23:52:31.648" v="1789" actId="47"/>
        <pc:sldMkLst>
          <pc:docMk/>
          <pc:sldMk cId="3758543788" sldId="347"/>
        </pc:sldMkLst>
      </pc:sldChg>
      <pc:sldChg chg="new del">
        <pc:chgData name="Christian Schramm Jorge" userId="58340364-8999-4327-bb9c-c34c46b43d6d" providerId="ADAL" clId="{E6261238-966E-491A-AFC4-97CC00F120E0}" dt="2023-04-27T21:49:41.851" v="206" actId="47"/>
        <pc:sldMkLst>
          <pc:docMk/>
          <pc:sldMk cId="4014662034" sldId="347"/>
        </pc:sldMkLst>
      </pc:sldChg>
      <pc:sldChg chg="modSp add mod">
        <pc:chgData name="Christian Schramm Jorge" userId="58340364-8999-4327-bb9c-c34c46b43d6d" providerId="ADAL" clId="{E6261238-966E-491A-AFC4-97CC00F120E0}" dt="2023-04-28T00:28:06.070" v="2337" actId="1076"/>
        <pc:sldMkLst>
          <pc:docMk/>
          <pc:sldMk cId="1273189189" sldId="348"/>
        </pc:sldMkLst>
        <pc:spChg chg="mod">
          <ac:chgData name="Christian Schramm Jorge" userId="58340364-8999-4327-bb9c-c34c46b43d6d" providerId="ADAL" clId="{E6261238-966E-491A-AFC4-97CC00F120E0}" dt="2023-04-28T00:28:06.070" v="2337" actId="1076"/>
          <ac:spMkLst>
            <pc:docMk/>
            <pc:sldMk cId="1273189189" sldId="348"/>
            <ac:spMk id="2" creationId="{6B1F26AA-A632-4082-7F57-80C138B57C0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E9325-8DA9-46CE-96CB-F32884D73040}" type="datetimeFigureOut">
              <a:rPr lang="pt-BR" smtClean="0"/>
              <a:pPr/>
              <a:t>28/04/2023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F7F27-17E6-486A-807B-6CDDD6006C1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9828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F7F27-17E6-486A-807B-6CDDD6006C12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9425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F7F27-17E6-486A-807B-6CDDD6006C12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418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F7F27-17E6-486A-807B-6CDDD6006C12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590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F7F27-17E6-486A-807B-6CDDD6006C12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878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F7F27-17E6-486A-807B-6CDDD6006C12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7157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F7F27-17E6-486A-807B-6CDDD6006C12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6723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F7F27-17E6-486A-807B-6CDDD6006C12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961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F7F27-17E6-486A-807B-6CDDD6006C12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08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F7F27-17E6-486A-807B-6CDDD6006C12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973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F7F27-17E6-486A-807B-6CDDD6006C12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1658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E62BDF-55A3-4359-BA31-FE5A87078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6755FA-CE4D-4C1E-A2DB-8B523A438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436673-EAD0-4ECD-9F10-0439BB841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1D2C6-0C19-402A-B6FC-03CA42DF813C}" type="datetimeFigureOut">
              <a:rPr lang="pt-BR" smtClean="0"/>
              <a:pPr/>
              <a:t>28/04/2023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2FC3D2-526E-4C2B-865F-3445215C1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D8C97B-E882-4DD1-9D4A-082710D85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9A22-6C8A-4A08-A396-F88B819753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40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6ABBD3-4ADB-47C2-ACCE-C2C4A14E5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6386541-0DA2-433C-8B93-B6F82AD13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DDCCF4-C36D-4AB0-B312-FD43FE5AF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1D2C6-0C19-402A-B6FC-03CA42DF813C}" type="datetimeFigureOut">
              <a:rPr lang="pt-BR" smtClean="0"/>
              <a:pPr/>
              <a:t>28/04/2023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0D0A6B-71DF-4DF7-9DDB-85AD33E14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88E9C3-E0FA-408B-BA96-FC61415C3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9A22-6C8A-4A08-A396-F88B819753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718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151F0B3-9322-40CD-A0D6-06C5123A41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19A878F-C9A0-47F4-BBC6-725E9B679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A7D25A-E614-471D-85C8-F8EC1CCAC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1D2C6-0C19-402A-B6FC-03CA42DF813C}" type="datetimeFigureOut">
              <a:rPr lang="pt-BR" smtClean="0"/>
              <a:pPr/>
              <a:t>28/04/2023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E81F79-DF67-42CB-9203-6B07D1FF2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DEDA0E-35E4-40CC-A120-47D810AF9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9A22-6C8A-4A08-A396-F88B819753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44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62B4F5-F576-4336-AB2C-79756B59E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9EB364-8B5D-498F-AA08-28AC6DDFA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703B3-D1A9-4247-A00F-3B2728F6F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1D2C6-0C19-402A-B6FC-03CA42DF813C}" type="datetimeFigureOut">
              <a:rPr lang="pt-BR" smtClean="0"/>
              <a:pPr/>
              <a:t>28/04/2023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F5DB94-B547-4728-AC1C-E53065D2B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EA2F54-2E27-4953-BACE-AE13B0E2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9A22-6C8A-4A08-A396-F88B819753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322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EB7F82-3D00-4F26-8981-57D79D7C9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A372C0-6A2C-432B-9089-477965669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44E79C-E377-4DA2-809C-2DD480494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1D2C6-0C19-402A-B6FC-03CA42DF813C}" type="datetimeFigureOut">
              <a:rPr lang="pt-BR" smtClean="0"/>
              <a:pPr/>
              <a:t>28/04/2023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CC8312-30D6-40A6-AE5E-22D0D1534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2D5530-B4A4-4B7E-BE04-F268B757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9A22-6C8A-4A08-A396-F88B819753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551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EAA91-972E-43AD-935B-FF3C50D59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E24CBC-A609-407D-B2EB-20429A723C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0E39730-187A-4DC3-A51D-7C0C7F01D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C1C629C-E5A5-4A51-A963-0D3CDD8AF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1D2C6-0C19-402A-B6FC-03CA42DF813C}" type="datetimeFigureOut">
              <a:rPr lang="pt-BR" smtClean="0"/>
              <a:pPr/>
              <a:t>28/04/2023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A29704-CF6F-4C1C-8121-F60577AAF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204E341-3670-4B07-93A9-D98AC0BD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9A22-6C8A-4A08-A396-F88B819753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94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165CFC-6AAC-40F7-A918-5854BFFC8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DA649A-2E95-478C-A5A1-722AA7A0B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F3F62C3-8649-4D0B-B304-2947739B4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0198DCF-49F7-4573-89EE-9E805C709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AAB5089-9445-4E46-814C-10BAC4C504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1CF16FB-52AB-47A5-90F8-0005AFA92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1D2C6-0C19-402A-B6FC-03CA42DF813C}" type="datetimeFigureOut">
              <a:rPr lang="pt-BR" smtClean="0"/>
              <a:pPr/>
              <a:t>28/04/2023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646CDFE-9004-47E6-A90F-2D8FA4CAF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EF2D4C0-ACC1-495C-A975-3EC3663D5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9A22-6C8A-4A08-A396-F88B819753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1295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AF23C3-2049-4956-902E-96979F19A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102D2F5-936E-47EF-B814-EC21D0136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1D2C6-0C19-402A-B6FC-03CA42DF813C}" type="datetimeFigureOut">
              <a:rPr lang="pt-BR" smtClean="0"/>
              <a:pPr/>
              <a:t>28/04/2023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63F4FC0-4572-49B8-BA7B-0A4E429C3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C829344-4808-4C1A-9050-839C50AF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9A22-6C8A-4A08-A396-F88B819753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763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0CC7297-4CB5-43CC-A966-E66AA7E86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1D2C6-0C19-402A-B6FC-03CA42DF813C}" type="datetimeFigureOut">
              <a:rPr lang="pt-BR" smtClean="0"/>
              <a:pPr/>
              <a:t>28/04/2023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84364DA-502F-4EC2-A1D3-BD6E92B18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6589A4-E47B-49F0-AA39-436597167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9A22-6C8A-4A08-A396-F88B819753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02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1DA515-43EF-43CF-8E42-5F33E40AB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761A49-343C-43CA-BB81-D49E53738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5682B4-8B98-4DB7-85BB-EA8DB8CD4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9E9BBA-C075-4623-AB75-D29177584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1D2C6-0C19-402A-B6FC-03CA42DF813C}" type="datetimeFigureOut">
              <a:rPr lang="pt-BR" smtClean="0"/>
              <a:pPr/>
              <a:t>28/04/2023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BF9C316-E81A-46C8-9C6A-904DEBD6F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951C8F5-E3ED-461E-9FE9-B58E2C444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9A22-6C8A-4A08-A396-F88B819753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33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CE232B-D5E6-4D1F-9B63-C8BA5073A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2495430-687C-4BEC-B052-693A7F3721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E3F74E9-A123-48F0-93EA-D084BBABC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2852C1B-FAA1-440A-89BC-EBC619598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1D2C6-0C19-402A-B6FC-03CA42DF813C}" type="datetimeFigureOut">
              <a:rPr lang="pt-BR" smtClean="0"/>
              <a:pPr/>
              <a:t>28/04/2023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F1B23D3-7B13-4A89-90D9-CA9426DE4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2D7791-FAE3-445A-BE6D-F96A2DF16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69A22-6C8A-4A08-A396-F88B819753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78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4437514-29E1-4584-9726-F84BB3B90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81F8FE-BF05-42FE-8B1E-007684C32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37ED45-0F6A-4268-8038-905D90C3B5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1D2C6-0C19-402A-B6FC-03CA42DF813C}" type="datetimeFigureOut">
              <a:rPr lang="pt-BR" smtClean="0"/>
              <a:pPr/>
              <a:t>28/04/2023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BE3C11-BBE0-4DD0-B0F8-9CE7F5C40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0BBF59-9448-4D5E-8ABB-608DFDEFF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69A22-6C8A-4A08-A396-F88B819753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386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svg"/><Relationship Id="rId19" Type="http://schemas.openxmlformats.org/officeDocument/2006/relationships/image" Target="../media/image16.png"/><Relationship Id="rId4" Type="http://schemas.openxmlformats.org/officeDocument/2006/relationships/image" Target="../media/image2.svg"/><Relationship Id="rId9" Type="http://schemas.openxmlformats.org/officeDocument/2006/relationships/image" Target="../media/image6.png"/><Relationship Id="rId14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svg"/><Relationship Id="rId4" Type="http://schemas.openxmlformats.org/officeDocument/2006/relationships/image" Target="../media/image2.svg"/><Relationship Id="rId9" Type="http://schemas.openxmlformats.org/officeDocument/2006/relationships/image" Target="../media/image6.png"/><Relationship Id="rId1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3.svg"/><Relationship Id="rId4" Type="http://schemas.openxmlformats.org/officeDocument/2006/relationships/image" Target="../media/image19.sv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30.svg"/><Relationship Id="rId4" Type="http://schemas.openxmlformats.org/officeDocument/2006/relationships/image" Target="../media/image26.sv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38.svg"/><Relationship Id="rId4" Type="http://schemas.openxmlformats.org/officeDocument/2006/relationships/image" Target="../media/image34.sv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38.svg"/><Relationship Id="rId4" Type="http://schemas.openxmlformats.org/officeDocument/2006/relationships/image" Target="../media/image34.sv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9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5.svg"/><Relationship Id="rId5" Type="http://schemas.openxmlformats.org/officeDocument/2006/relationships/image" Target="../media/image41.jpeg"/><Relationship Id="rId10" Type="http://schemas.openxmlformats.org/officeDocument/2006/relationships/image" Target="../media/image14.png"/><Relationship Id="rId4" Type="http://schemas.openxmlformats.org/officeDocument/2006/relationships/image" Target="../media/image40.svg"/><Relationship Id="rId9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áfico 30">
            <a:extLst>
              <a:ext uri="{FF2B5EF4-FFF2-40B4-BE49-F238E27FC236}">
                <a16:creationId xmlns:a16="http://schemas.microsoft.com/office/drawing/2014/main" id="{387D7B04-38D4-43A1-942E-DBDEFA30FE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C6A0833-91DC-45B9-A758-824340ACCF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alphaModFix amt="14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2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99259C4F-44DB-4F28-B050-2EE4A3DB24D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31290" y="1132130"/>
            <a:ext cx="1648409" cy="427365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DCBD100D-4F3A-4EC6-BFDE-71DBBBB7BB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0417" y="4779072"/>
            <a:ext cx="4053843" cy="553120"/>
          </a:xfrm>
          <a:prstGeom prst="rect">
            <a:avLst/>
          </a:prstGeom>
        </p:spPr>
      </p:pic>
      <p:pic>
        <p:nvPicPr>
          <p:cNvPr id="32" name="Gráfico 31">
            <a:extLst>
              <a:ext uri="{FF2B5EF4-FFF2-40B4-BE49-F238E27FC236}">
                <a16:creationId xmlns:a16="http://schemas.microsoft.com/office/drawing/2014/main" id="{7848A1A8-D520-4632-B97C-09189953164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4098" y="449246"/>
            <a:ext cx="733425" cy="514350"/>
          </a:xfrm>
          <a:prstGeom prst="rect">
            <a:avLst/>
          </a:prstGeom>
        </p:spPr>
      </p:pic>
      <p:pic>
        <p:nvPicPr>
          <p:cNvPr id="33" name="Gráfico 32">
            <a:extLst>
              <a:ext uri="{FF2B5EF4-FFF2-40B4-BE49-F238E27FC236}">
                <a16:creationId xmlns:a16="http://schemas.microsoft.com/office/drawing/2014/main" id="{63B02180-6B20-4B70-AE1D-148F68EFF20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11083" y="11399"/>
            <a:ext cx="671804" cy="4244718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8E332E39-6653-49DB-87FF-5E98C408AD16}"/>
              </a:ext>
            </a:extLst>
          </p:cNvPr>
          <p:cNvSpPr txBox="1"/>
          <p:nvPr/>
        </p:nvSpPr>
        <p:spPr>
          <a:xfrm>
            <a:off x="2534812" y="2981138"/>
            <a:ext cx="84660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3600" b="1" dirty="0">
                <a:solidFill>
                  <a:schemeClr val="bg1"/>
                </a:solidFill>
                <a:latin typeface="Branding Black" panose="00000A00000000000000" pitchFamily="50" charset="0"/>
              </a:rPr>
              <a:t>CONVENÇÃO nº 190 DA OIT - ORGANIZAÇÃO INTERNACIONAL DO TRABALHO</a:t>
            </a:r>
            <a:endParaRPr lang="pt-BR" sz="3600" b="1" dirty="0">
              <a:solidFill>
                <a:srgbClr val="17C3C7"/>
              </a:solidFill>
              <a:latin typeface="Branding Black" panose="00000A00000000000000" pitchFamily="50" charset="0"/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511D2028-BDC8-470F-AD7D-BBBF61BB668C}"/>
              </a:ext>
            </a:extLst>
          </p:cNvPr>
          <p:cNvSpPr/>
          <p:nvPr/>
        </p:nvSpPr>
        <p:spPr>
          <a:xfrm>
            <a:off x="0" y="6629419"/>
            <a:ext cx="12192000" cy="228581"/>
          </a:xfrm>
          <a:prstGeom prst="rect">
            <a:avLst/>
          </a:prstGeom>
          <a:gradFill flip="none" rotWithShape="1">
            <a:gsLst>
              <a:gs pos="0">
                <a:srgbClr val="12ACB1"/>
              </a:gs>
              <a:gs pos="100000">
                <a:srgbClr val="17C3C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" name="Gráfico 50">
            <a:extLst>
              <a:ext uri="{FF2B5EF4-FFF2-40B4-BE49-F238E27FC236}">
                <a16:creationId xmlns:a16="http://schemas.microsoft.com/office/drawing/2014/main" id="{F8B76AC7-B5BF-414C-9191-D81145C292A8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924350" y="454039"/>
            <a:ext cx="404970" cy="1099553"/>
          </a:xfrm>
          <a:prstGeom prst="rect">
            <a:avLst/>
          </a:prstGeom>
        </p:spPr>
      </p:pic>
      <p:pic>
        <p:nvPicPr>
          <p:cNvPr id="53" name="Gráfico 52">
            <a:extLst>
              <a:ext uri="{FF2B5EF4-FFF2-40B4-BE49-F238E27FC236}">
                <a16:creationId xmlns:a16="http://schemas.microsoft.com/office/drawing/2014/main" id="{B79EBBBA-6711-4A4A-A1CB-57FC08BC1C2E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002418" y="5534972"/>
            <a:ext cx="1627972" cy="465676"/>
          </a:xfrm>
          <a:prstGeom prst="rect">
            <a:avLst/>
          </a:prstGeom>
        </p:spPr>
      </p:pic>
      <p:sp>
        <p:nvSpPr>
          <p:cNvPr id="54" name="Retângulo 53">
            <a:extLst>
              <a:ext uri="{FF2B5EF4-FFF2-40B4-BE49-F238E27FC236}">
                <a16:creationId xmlns:a16="http://schemas.microsoft.com/office/drawing/2014/main" id="{926383AD-AE9B-45BC-817E-5C255055B3B5}"/>
              </a:ext>
            </a:extLst>
          </p:cNvPr>
          <p:cNvSpPr/>
          <p:nvPr/>
        </p:nvSpPr>
        <p:spPr>
          <a:xfrm>
            <a:off x="1567544" y="2039574"/>
            <a:ext cx="9710056" cy="332949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C1DD70F1-243D-4569-AE61-1AF027E6DF8A}"/>
              </a:ext>
            </a:extLst>
          </p:cNvPr>
          <p:cNvSpPr/>
          <p:nvPr/>
        </p:nvSpPr>
        <p:spPr>
          <a:xfrm>
            <a:off x="2087275" y="11399"/>
            <a:ext cx="360125" cy="4170068"/>
          </a:xfrm>
          <a:prstGeom prst="rect">
            <a:avLst/>
          </a:prstGeom>
          <a:gradFill>
            <a:gsLst>
              <a:gs pos="0">
                <a:srgbClr val="12ACB1"/>
              </a:gs>
              <a:gs pos="100000">
                <a:srgbClr val="17C3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774513E6-568E-65DD-C099-0F264BF0DC2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609888" y="393137"/>
            <a:ext cx="1133868" cy="164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93732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áfico 30">
            <a:extLst>
              <a:ext uri="{FF2B5EF4-FFF2-40B4-BE49-F238E27FC236}">
                <a16:creationId xmlns:a16="http://schemas.microsoft.com/office/drawing/2014/main" id="{387D7B04-38D4-43A1-942E-DBDEFA30FE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C6A0833-91DC-45B9-A758-824340ACCF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alphaModFix amt="14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2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99259C4F-44DB-4F28-B050-2EE4A3DB24D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96670" y="5560474"/>
            <a:ext cx="1648409" cy="427365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DCBD100D-4F3A-4EC6-BFDE-71DBBBB7BB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0417" y="4779072"/>
            <a:ext cx="4053843" cy="553120"/>
          </a:xfrm>
          <a:prstGeom prst="rect">
            <a:avLst/>
          </a:prstGeom>
        </p:spPr>
      </p:pic>
      <p:pic>
        <p:nvPicPr>
          <p:cNvPr id="32" name="Gráfico 31">
            <a:extLst>
              <a:ext uri="{FF2B5EF4-FFF2-40B4-BE49-F238E27FC236}">
                <a16:creationId xmlns:a16="http://schemas.microsoft.com/office/drawing/2014/main" id="{7848A1A8-D520-4632-B97C-09189953164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1438" y="454039"/>
            <a:ext cx="733425" cy="514350"/>
          </a:xfrm>
          <a:prstGeom prst="rect">
            <a:avLst/>
          </a:prstGeom>
        </p:spPr>
      </p:pic>
      <p:pic>
        <p:nvPicPr>
          <p:cNvPr id="33" name="Gráfico 32">
            <a:extLst>
              <a:ext uri="{FF2B5EF4-FFF2-40B4-BE49-F238E27FC236}">
                <a16:creationId xmlns:a16="http://schemas.microsoft.com/office/drawing/2014/main" id="{63B02180-6B20-4B70-AE1D-148F68EFF20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13976" y="298801"/>
            <a:ext cx="671804" cy="4244718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8E332E39-6653-49DB-87FF-5E98C408AD16}"/>
              </a:ext>
            </a:extLst>
          </p:cNvPr>
          <p:cNvSpPr txBox="1"/>
          <p:nvPr/>
        </p:nvSpPr>
        <p:spPr>
          <a:xfrm>
            <a:off x="4564366" y="2917770"/>
            <a:ext cx="3063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pt-BR" sz="4200" b="1">
                <a:solidFill>
                  <a:schemeClr val="bg1"/>
                </a:solidFill>
                <a:latin typeface="Branding Black" panose="00000A00000000000000" pitchFamily="50" charset="0"/>
              </a:rPr>
              <a:t>OBRIGADO</a:t>
            </a:r>
            <a:endParaRPr lang="pt-BR" sz="4200" b="1" dirty="0">
              <a:solidFill>
                <a:srgbClr val="17C3C7"/>
              </a:solidFill>
              <a:latin typeface="Branding Black" panose="00000A00000000000000" pitchFamily="50" charset="0"/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511D2028-BDC8-470F-AD7D-BBBF61BB668C}"/>
              </a:ext>
            </a:extLst>
          </p:cNvPr>
          <p:cNvSpPr/>
          <p:nvPr/>
        </p:nvSpPr>
        <p:spPr>
          <a:xfrm>
            <a:off x="0" y="6629419"/>
            <a:ext cx="12192000" cy="228581"/>
          </a:xfrm>
          <a:prstGeom prst="rect">
            <a:avLst/>
          </a:prstGeom>
          <a:gradFill flip="none" rotWithShape="1">
            <a:gsLst>
              <a:gs pos="0">
                <a:srgbClr val="12ACB1"/>
              </a:gs>
              <a:gs pos="100000">
                <a:srgbClr val="17C3C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" name="Gráfico 50">
            <a:extLst>
              <a:ext uri="{FF2B5EF4-FFF2-40B4-BE49-F238E27FC236}">
                <a16:creationId xmlns:a16="http://schemas.microsoft.com/office/drawing/2014/main" id="{F8B76AC7-B5BF-414C-9191-D81145C292A8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924350" y="454039"/>
            <a:ext cx="404970" cy="1099553"/>
          </a:xfrm>
          <a:prstGeom prst="rect">
            <a:avLst/>
          </a:prstGeom>
        </p:spPr>
      </p:pic>
      <p:pic>
        <p:nvPicPr>
          <p:cNvPr id="53" name="Gráfico 52">
            <a:extLst>
              <a:ext uri="{FF2B5EF4-FFF2-40B4-BE49-F238E27FC236}">
                <a16:creationId xmlns:a16="http://schemas.microsoft.com/office/drawing/2014/main" id="{B79EBBBA-6711-4A4A-A1CB-57FC08BC1C2E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629740" y="343261"/>
            <a:ext cx="1627972" cy="465676"/>
          </a:xfrm>
          <a:prstGeom prst="rect">
            <a:avLst/>
          </a:prstGeom>
        </p:spPr>
      </p:pic>
      <p:sp>
        <p:nvSpPr>
          <p:cNvPr id="54" name="Retângulo 53">
            <a:extLst>
              <a:ext uri="{FF2B5EF4-FFF2-40B4-BE49-F238E27FC236}">
                <a16:creationId xmlns:a16="http://schemas.microsoft.com/office/drawing/2014/main" id="{926383AD-AE9B-45BC-817E-5C255055B3B5}"/>
              </a:ext>
            </a:extLst>
          </p:cNvPr>
          <p:cNvSpPr/>
          <p:nvPr/>
        </p:nvSpPr>
        <p:spPr>
          <a:xfrm>
            <a:off x="2267339" y="2039575"/>
            <a:ext cx="7912360" cy="253007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C1DD70F1-243D-4569-AE61-1AF027E6DF8A}"/>
              </a:ext>
            </a:extLst>
          </p:cNvPr>
          <p:cNvSpPr/>
          <p:nvPr/>
        </p:nvSpPr>
        <p:spPr>
          <a:xfrm>
            <a:off x="2793622" y="0"/>
            <a:ext cx="360125" cy="4170068"/>
          </a:xfrm>
          <a:prstGeom prst="rect">
            <a:avLst/>
          </a:prstGeom>
          <a:gradFill>
            <a:gsLst>
              <a:gs pos="0">
                <a:srgbClr val="12ACB1"/>
              </a:gs>
              <a:gs pos="100000">
                <a:srgbClr val="17C3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ADBEEDB-26CD-4B1F-AAD8-A93B447BC34A}"/>
              </a:ext>
            </a:extLst>
          </p:cNvPr>
          <p:cNvSpPr txBox="1"/>
          <p:nvPr/>
        </p:nvSpPr>
        <p:spPr>
          <a:xfrm>
            <a:off x="4481805" y="3659035"/>
            <a:ext cx="2976868" cy="331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pt-BR" sz="1400" b="1">
                <a:solidFill>
                  <a:schemeClr val="bg1"/>
                </a:solidFill>
                <a:latin typeface="Branding Medium" panose="00000600000000000000" pitchFamily="50" charset="0"/>
              </a:rPr>
              <a:t>JURÍDICO </a:t>
            </a:r>
            <a:r>
              <a:rPr lang="pt-BR" sz="1400" b="1" dirty="0">
                <a:solidFill>
                  <a:schemeClr val="bg1"/>
                </a:solidFill>
                <a:latin typeface="Branding Medium" panose="00000600000000000000" pitchFamily="50" charset="0"/>
              </a:rPr>
              <a:t>| SISTEMA FIEP</a:t>
            </a:r>
            <a:endParaRPr lang="pt-BR" sz="1400" b="1" dirty="0">
              <a:solidFill>
                <a:srgbClr val="17C3C7"/>
              </a:solidFill>
              <a:latin typeface="Branding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14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62887222-84CF-4D63-85B6-EF0C8B9F96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3" y="187683"/>
            <a:ext cx="614265" cy="4244718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C67C7911-4853-4FAC-820A-4CC7CF9127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34107" y="2574999"/>
            <a:ext cx="590670" cy="414236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8A3CE354-051F-49D1-AC38-3521AC98F105}"/>
              </a:ext>
            </a:extLst>
          </p:cNvPr>
          <p:cNvSpPr/>
          <p:nvPr/>
        </p:nvSpPr>
        <p:spPr>
          <a:xfrm>
            <a:off x="10457895" y="6045696"/>
            <a:ext cx="1414222" cy="708125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F7AB7AB4-9E2F-4C99-9C77-769712EC542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46614" y="6232789"/>
            <a:ext cx="1036399" cy="29645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36B3CE0-00F8-4C0A-88EB-7645D3BF0464}"/>
              </a:ext>
            </a:extLst>
          </p:cNvPr>
          <p:cNvSpPr/>
          <p:nvPr/>
        </p:nvSpPr>
        <p:spPr>
          <a:xfrm>
            <a:off x="6096000" y="6675368"/>
            <a:ext cx="6096000" cy="182632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4143C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C5B23A68-7530-4E6E-8787-F293E12A2740}"/>
              </a:ext>
            </a:extLst>
          </p:cNvPr>
          <p:cNvSpPr/>
          <p:nvPr/>
        </p:nvSpPr>
        <p:spPr>
          <a:xfrm rot="10800000">
            <a:off x="11948543" y="-8878"/>
            <a:ext cx="264039" cy="2998113"/>
          </a:xfrm>
          <a:prstGeom prst="rect">
            <a:avLst/>
          </a:prstGeom>
          <a:solidFill>
            <a:srgbClr val="6FC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B8C7EAA5-51D1-483A-B647-A3C109BF31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948542" y="3248855"/>
            <a:ext cx="264039" cy="162910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C00416E-C6A7-0043-4D18-D7FA2C5B8A2D}"/>
              </a:ext>
            </a:extLst>
          </p:cNvPr>
          <p:cNvSpPr txBox="1"/>
          <p:nvPr/>
        </p:nvSpPr>
        <p:spPr>
          <a:xfrm>
            <a:off x="886691" y="590094"/>
            <a:ext cx="10796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ORGANIZAÇÃO INTERNACIONAL DO TRABALHO - OIT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732C790-37A7-2B3E-4186-BDCCDD2E3D00}"/>
              </a:ext>
            </a:extLst>
          </p:cNvPr>
          <p:cNvSpPr txBox="1"/>
          <p:nvPr/>
        </p:nvSpPr>
        <p:spPr>
          <a:xfrm>
            <a:off x="748000" y="1608639"/>
            <a:ext cx="10289455" cy="364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Organização Internacional do Trabalho (OIT) foi criada em 1919 como uma agência das Nações Unidas e tem como objetivo promover a justiça social e os direitos trabalhistas em todo o mundo. </a:t>
            </a:r>
          </a:p>
          <a:p>
            <a:pPr algn="just">
              <a:spcAft>
                <a:spcPts val="800"/>
              </a:spcAft>
            </a:pPr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OIT possui composição tripartite, com representantes dos governos, empregadores e trabalhadores de seus estados membros.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4EB7D25-B219-BCBB-7F6E-1C29AC09D23A}"/>
              </a:ext>
            </a:extLst>
          </p:cNvPr>
          <p:cNvSpPr/>
          <p:nvPr/>
        </p:nvSpPr>
        <p:spPr>
          <a:xfrm rot="10800000">
            <a:off x="-25194" y="3859887"/>
            <a:ext cx="264039" cy="2998113"/>
          </a:xfrm>
          <a:prstGeom prst="rect">
            <a:avLst/>
          </a:prstGeom>
          <a:solidFill>
            <a:srgbClr val="6FC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8003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62887222-84CF-4D63-85B6-EF0C8B9F96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3" y="187683"/>
            <a:ext cx="614265" cy="4244718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C67C7911-4853-4FAC-820A-4CC7CF9127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64813" y="251403"/>
            <a:ext cx="590670" cy="414236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8A3CE354-051F-49D1-AC38-3521AC98F105}"/>
              </a:ext>
            </a:extLst>
          </p:cNvPr>
          <p:cNvSpPr/>
          <p:nvPr/>
        </p:nvSpPr>
        <p:spPr>
          <a:xfrm>
            <a:off x="10457895" y="6045696"/>
            <a:ext cx="1414222" cy="708125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F7AB7AB4-9E2F-4C99-9C77-769712EC54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46614" y="6232789"/>
            <a:ext cx="1036399" cy="29645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36B3CE0-00F8-4C0A-88EB-7645D3BF0464}"/>
              </a:ext>
            </a:extLst>
          </p:cNvPr>
          <p:cNvSpPr/>
          <p:nvPr/>
        </p:nvSpPr>
        <p:spPr>
          <a:xfrm>
            <a:off x="6096000" y="6675368"/>
            <a:ext cx="6096000" cy="182632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4143C"/>
              </a:solidFill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8E88D189-E1A1-4C4F-B54E-0C37E1949867}"/>
              </a:ext>
            </a:extLst>
          </p:cNvPr>
          <p:cNvSpPr/>
          <p:nvPr/>
        </p:nvSpPr>
        <p:spPr>
          <a:xfrm rot="10800000">
            <a:off x="-6391" y="3859887"/>
            <a:ext cx="264039" cy="2998113"/>
          </a:xfrm>
          <a:prstGeom prst="rect">
            <a:avLst/>
          </a:prstGeom>
          <a:gradFill>
            <a:gsLst>
              <a:gs pos="0">
                <a:srgbClr val="12ACB1"/>
              </a:gs>
              <a:gs pos="100000">
                <a:srgbClr val="17C3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77DF0E9-E487-4B24-8FE8-83E3856C1BFC}"/>
              </a:ext>
            </a:extLst>
          </p:cNvPr>
          <p:cNvSpPr/>
          <p:nvPr/>
        </p:nvSpPr>
        <p:spPr>
          <a:xfrm>
            <a:off x="6103870" y="1495663"/>
            <a:ext cx="264039" cy="5176039"/>
          </a:xfrm>
          <a:prstGeom prst="rect">
            <a:avLst/>
          </a:prstGeom>
          <a:solidFill>
            <a:srgbClr val="15B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49B3EC8-8C00-4FC3-8282-539582D1F25B}"/>
              </a:ext>
            </a:extLst>
          </p:cNvPr>
          <p:cNvSpPr txBox="1"/>
          <p:nvPr/>
        </p:nvSpPr>
        <p:spPr>
          <a:xfrm>
            <a:off x="6367909" y="295334"/>
            <a:ext cx="5170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CONVENÇÃO nº 190 </a:t>
            </a:r>
          </a:p>
          <a:p>
            <a:pPr algn="ctr"/>
            <a:r>
              <a:rPr lang="pt-BR" sz="36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Violência e Assédio </a:t>
            </a:r>
            <a:endParaRPr lang="pt-BR" sz="3600" b="1" dirty="0">
              <a:solidFill>
                <a:srgbClr val="12ACB1"/>
              </a:solidFill>
              <a:latin typeface="Branding Black" panose="00000A00000000000000" pitchFamily="50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821E6C3-292A-6F83-0E92-47A0810D9BA3}"/>
              </a:ext>
            </a:extLst>
          </p:cNvPr>
          <p:cNvSpPr txBox="1"/>
          <p:nvPr/>
        </p:nvSpPr>
        <p:spPr>
          <a:xfrm>
            <a:off x="6686186" y="1470699"/>
            <a:ext cx="5170165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sz="2000" b="1" dirty="0">
                <a:solidFill>
                  <a:srgbClr val="14143C"/>
                </a:solidFill>
              </a:rPr>
              <a:t>Aprovada em Genebra na 108ª sessão da Conferência Internacional do Trabalho, realizada em 21 de junho de 2019.</a:t>
            </a:r>
          </a:p>
          <a:p>
            <a:pPr algn="just">
              <a:spcAft>
                <a:spcPts val="800"/>
              </a:spcAft>
            </a:pPr>
            <a:endParaRPr lang="pt-BR" sz="100" b="1" dirty="0">
              <a:solidFill>
                <a:srgbClr val="14143C"/>
              </a:solidFill>
            </a:endParaRPr>
          </a:p>
          <a:p>
            <a:pPr algn="just">
              <a:spcAft>
                <a:spcPts val="800"/>
              </a:spcAft>
            </a:pPr>
            <a:r>
              <a:rPr lang="pt-BR" sz="2000" b="1" dirty="0">
                <a:solidFill>
                  <a:srgbClr val="14143C"/>
                </a:solidFill>
              </a:rPr>
              <a:t>Também aprovada a Recomendação nº 206 (Recomendação sobre a eliminação da violência e do assédio no mundo do trabalho).</a:t>
            </a:r>
          </a:p>
          <a:p>
            <a:pPr algn="just">
              <a:spcAft>
                <a:spcPts val="800"/>
              </a:spcAft>
            </a:pPr>
            <a:endParaRPr lang="pt-BR" sz="100" b="1" dirty="0">
              <a:solidFill>
                <a:srgbClr val="14143C"/>
              </a:solidFill>
            </a:endParaRPr>
          </a:p>
          <a:p>
            <a:pPr algn="just">
              <a:spcAft>
                <a:spcPts val="800"/>
              </a:spcAft>
            </a:pPr>
            <a:r>
              <a:rPr lang="pt-BR" sz="2000" b="1" dirty="0">
                <a:solidFill>
                  <a:srgbClr val="14143C"/>
                </a:solidFill>
              </a:rPr>
              <a:t>Entrou em vigor em 25 de junho de 2021, após a regra geral de ratificação por dois Estados-membros (Uruguai e Fiji).</a:t>
            </a:r>
          </a:p>
          <a:p>
            <a:pPr algn="just">
              <a:spcAft>
                <a:spcPts val="800"/>
              </a:spcAft>
            </a:pPr>
            <a:endParaRPr lang="pt-BR" sz="100" b="1" dirty="0">
              <a:solidFill>
                <a:srgbClr val="14143C"/>
              </a:solidFill>
            </a:endParaRPr>
          </a:p>
          <a:p>
            <a:pPr algn="just">
              <a:spcAft>
                <a:spcPts val="800"/>
              </a:spcAft>
            </a:pPr>
            <a:r>
              <a:rPr lang="pt-BR" sz="2000" b="1" dirty="0">
                <a:solidFill>
                  <a:srgbClr val="14143C"/>
                </a:solidFill>
              </a:rPr>
              <a:t>Atualmente 27 países membros já ratificaram, como Argentina, Canadá, França, Itália, México, San Marino, Espanha, Inglaterra, dentre outros.</a:t>
            </a:r>
            <a:endParaRPr lang="pt-BR" sz="2000" b="1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6018CEF-F91A-2EDF-CE77-2A88666605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1676" y="0"/>
            <a:ext cx="4772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85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62887222-84CF-4D63-85B6-EF0C8B9F96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3" y="187683"/>
            <a:ext cx="614265" cy="4244718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C67C7911-4853-4FAC-820A-4CC7CF9127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64813" y="251403"/>
            <a:ext cx="590670" cy="41423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36B3CE0-00F8-4C0A-88EB-7645D3BF0464}"/>
              </a:ext>
            </a:extLst>
          </p:cNvPr>
          <p:cNvSpPr/>
          <p:nvPr/>
        </p:nvSpPr>
        <p:spPr>
          <a:xfrm>
            <a:off x="6096000" y="6675368"/>
            <a:ext cx="6096000" cy="182632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4143C"/>
              </a:solidFill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8E88D189-E1A1-4C4F-B54E-0C37E1949867}"/>
              </a:ext>
            </a:extLst>
          </p:cNvPr>
          <p:cNvSpPr/>
          <p:nvPr/>
        </p:nvSpPr>
        <p:spPr>
          <a:xfrm rot="10800000">
            <a:off x="-6391" y="3859887"/>
            <a:ext cx="264039" cy="2998113"/>
          </a:xfrm>
          <a:prstGeom prst="rect">
            <a:avLst/>
          </a:prstGeom>
          <a:gradFill>
            <a:gsLst>
              <a:gs pos="0">
                <a:srgbClr val="12ACB1"/>
              </a:gs>
              <a:gs pos="100000">
                <a:srgbClr val="17C3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77DF0E9-E487-4B24-8FE8-83E3856C1BFC}"/>
              </a:ext>
            </a:extLst>
          </p:cNvPr>
          <p:cNvSpPr/>
          <p:nvPr/>
        </p:nvSpPr>
        <p:spPr>
          <a:xfrm>
            <a:off x="6103870" y="1495663"/>
            <a:ext cx="264039" cy="5176039"/>
          </a:xfrm>
          <a:prstGeom prst="rect">
            <a:avLst/>
          </a:prstGeom>
          <a:solidFill>
            <a:srgbClr val="15B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C54519F-9F0E-40C6-16BF-05CA3BE392C4}"/>
              </a:ext>
            </a:extLst>
          </p:cNvPr>
          <p:cNvSpPr txBox="1"/>
          <p:nvPr/>
        </p:nvSpPr>
        <p:spPr>
          <a:xfrm>
            <a:off x="919340" y="1085129"/>
            <a:ext cx="4880617" cy="5681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pt-BR" sz="2000" b="1" dirty="0">
                <a:solidFill>
                  <a:srgbClr val="14143C"/>
                </a:solidFill>
              </a:rPr>
              <a:t>O Presidente Luis Inácio Lula da Silva assinou, no dia 08 de março de 2023, mensagem ao Congresso Nacional para dar inicio do processo que pode levar a ratificação tanto da Convenção 190 (Violência e Assédio no Trabalho), como da Convenção 156 (Sobre a Igualdade de Oportunidades e de Tratamento para Homens e Mulheres Trabalhadores: Trabalhadores com Encargos de Família).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endParaRPr lang="pt-BR" sz="1100" b="1" dirty="0">
              <a:solidFill>
                <a:srgbClr val="14143C"/>
              </a:solidFill>
            </a:endParaRPr>
          </a:p>
          <a:p>
            <a:pPr algn="just">
              <a:spcAft>
                <a:spcPts val="800"/>
              </a:spcAft>
            </a:pPr>
            <a:r>
              <a:rPr lang="pt-BR" sz="1600" b="1" dirty="0"/>
              <a:t>CF. Art. 84. Compete privativamente ao Presidente da República:</a:t>
            </a:r>
          </a:p>
          <a:p>
            <a:pPr algn="just">
              <a:spcAft>
                <a:spcPts val="800"/>
              </a:spcAft>
            </a:pPr>
            <a:r>
              <a:rPr lang="pt-BR" sz="1600" b="1" dirty="0"/>
              <a:t>VIII - celebrar tratados, convenções e atos internacionais, sujeitos a referendo do Congresso Nacional;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B31E835-9F8A-045D-F65F-F7D99A7EAC83}"/>
              </a:ext>
            </a:extLst>
          </p:cNvPr>
          <p:cNvSpPr txBox="1"/>
          <p:nvPr/>
        </p:nvSpPr>
        <p:spPr>
          <a:xfrm>
            <a:off x="6604583" y="1495663"/>
            <a:ext cx="5150900" cy="3802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14143C"/>
                </a:solidFill>
                <a:cs typeface="Times New Roman" panose="02020603050405020304" pitchFamily="18" charset="0"/>
              </a:rPr>
              <a:t>Se aprovado na forma do art. 5º, </a:t>
            </a:r>
            <a:r>
              <a:rPr lang="pt-BR" sz="2000" b="1" dirty="0">
                <a:solidFill>
                  <a:srgbClr val="14143C"/>
                </a:solidFill>
              </a:rPr>
              <a:t>§ 3º da CF: status de Emenda Constitucional;</a:t>
            </a:r>
          </a:p>
          <a:p>
            <a:pPr marL="342900" indent="-342900" algn="just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14143C"/>
              </a:solidFill>
            </a:endParaRPr>
          </a:p>
          <a:p>
            <a:pPr marL="342900" indent="-342900" algn="just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14143C"/>
                </a:solidFill>
              </a:rPr>
              <a:t>Se aprovado pelo procedimento ordinário (art. 47 CF): status supra legal (abaixo da Constituição mas acima de Lei Ordinária).</a:t>
            </a:r>
          </a:p>
          <a:p>
            <a:pPr marL="342900" indent="-342900" algn="just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14143C"/>
              </a:solidFill>
            </a:endParaRPr>
          </a:p>
          <a:p>
            <a:pPr marL="342900" indent="-342900" algn="just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14143C"/>
                </a:solidFill>
              </a:rPr>
              <a:t>Se não versar sobre direitos humanos: status de Lei Ordinária. 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54BE5C5-6E78-3E03-AD49-C0559EE98F80}"/>
              </a:ext>
            </a:extLst>
          </p:cNvPr>
          <p:cNvSpPr/>
          <p:nvPr/>
        </p:nvSpPr>
        <p:spPr>
          <a:xfrm>
            <a:off x="-6392" y="0"/>
            <a:ext cx="1414222" cy="708125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784968D5-6D30-2EAA-0FB9-F3D189D16B5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2327" y="187093"/>
            <a:ext cx="1036399" cy="29645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C2B957A-CBF4-D572-CB09-5F113185291F}"/>
              </a:ext>
            </a:extLst>
          </p:cNvPr>
          <p:cNvSpPr txBox="1"/>
          <p:nvPr/>
        </p:nvSpPr>
        <p:spPr>
          <a:xfrm>
            <a:off x="2103852" y="303260"/>
            <a:ext cx="887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CONVENÇÃO nº 190 – Violência e Assédio </a:t>
            </a:r>
            <a:endParaRPr lang="pt-BR" sz="3600" b="1" dirty="0">
              <a:solidFill>
                <a:srgbClr val="12ACB1"/>
              </a:solidFill>
              <a:latin typeface="Branding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863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62A987BE-238E-4E28-AE56-3DBC978A12F1}"/>
              </a:ext>
            </a:extLst>
          </p:cNvPr>
          <p:cNvSpPr/>
          <p:nvPr/>
        </p:nvSpPr>
        <p:spPr>
          <a:xfrm>
            <a:off x="345039" y="468445"/>
            <a:ext cx="11363130" cy="5954890"/>
          </a:xfrm>
          <a:prstGeom prst="rect">
            <a:avLst/>
          </a:prstGeom>
          <a:solidFill>
            <a:schemeClr val="accent1">
              <a:lumMod val="40000"/>
              <a:lumOff val="60000"/>
              <a:alpha val="78000"/>
            </a:schemeClr>
          </a:solidFill>
          <a:ln>
            <a:noFill/>
          </a:ln>
          <a:effectLst>
            <a:outerShdw blurRad="482600" dist="88900" dir="5400000" algn="ctr" rotWithShape="0">
              <a:schemeClr val="tx2">
                <a:lumMod val="50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C67C7911-4853-4FAC-820A-4CC7CF912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170" y="6113957"/>
            <a:ext cx="590670" cy="414236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4A1445F4-51AE-4450-B783-B7C551FB24FE}"/>
              </a:ext>
            </a:extLst>
          </p:cNvPr>
          <p:cNvSpPr/>
          <p:nvPr/>
        </p:nvSpPr>
        <p:spPr>
          <a:xfrm>
            <a:off x="10457895" y="6045696"/>
            <a:ext cx="1414222" cy="708125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9A12958E-05C8-4E4C-9D05-050E8EED5A4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46614" y="6232789"/>
            <a:ext cx="1036399" cy="296458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6141609E-337E-4E9B-8162-3B47D1E8D2FD}"/>
              </a:ext>
            </a:extLst>
          </p:cNvPr>
          <p:cNvSpPr/>
          <p:nvPr/>
        </p:nvSpPr>
        <p:spPr>
          <a:xfrm>
            <a:off x="6096000" y="6675368"/>
            <a:ext cx="6096000" cy="182632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4143C"/>
              </a:solidFill>
            </a:endParaRPr>
          </a:p>
        </p:txBody>
      </p:sp>
      <p:pic>
        <p:nvPicPr>
          <p:cNvPr id="30" name="Gráfico 29">
            <a:extLst>
              <a:ext uri="{FF2B5EF4-FFF2-40B4-BE49-F238E27FC236}">
                <a16:creationId xmlns:a16="http://schemas.microsoft.com/office/drawing/2014/main" id="{91EFF660-CD37-4FDA-8689-683B7EF8AF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29939" y="254763"/>
            <a:ext cx="1648409" cy="42736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1D0A417D-4F63-1A69-5775-2F192D666A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859" y="2549948"/>
            <a:ext cx="590670" cy="1629104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C783F2CD-797C-228B-931C-BC33712087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87678" y="2549948"/>
            <a:ext cx="590670" cy="162910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687DF21-E3FE-2D67-15C4-35F46E59387A}"/>
              </a:ext>
            </a:extLst>
          </p:cNvPr>
          <p:cNvSpPr txBox="1"/>
          <p:nvPr/>
        </p:nvSpPr>
        <p:spPr>
          <a:xfrm>
            <a:off x="1361388" y="1311800"/>
            <a:ext cx="9330431" cy="4684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Composta de 20 artigos, divididos em 8 tópicos: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endParaRPr lang="pt-B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400050" algn="just">
              <a:lnSpc>
                <a:spcPct val="120000"/>
              </a:lnSpc>
              <a:spcAft>
                <a:spcPts val="800"/>
              </a:spcAft>
              <a:buAutoNum type="romanUcPeriod"/>
            </a:pP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DEFINIÇÕES;</a:t>
            </a:r>
          </a:p>
          <a:p>
            <a:pPr marL="400050" indent="-400050" algn="just">
              <a:lnSpc>
                <a:spcPct val="120000"/>
              </a:lnSpc>
              <a:spcAft>
                <a:spcPts val="800"/>
              </a:spcAft>
              <a:buAutoNum type="romanUcPeriod"/>
            </a:pPr>
            <a:r>
              <a:rPr lang="pt-BR" sz="2000" b="1" dirty="0">
                <a:solidFill>
                  <a:srgbClr val="14143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ÂMBITO;</a:t>
            </a:r>
          </a:p>
          <a:p>
            <a:pPr marL="400050" indent="-400050" algn="just">
              <a:lnSpc>
                <a:spcPct val="120000"/>
              </a:lnSpc>
              <a:spcAft>
                <a:spcPts val="800"/>
              </a:spcAft>
              <a:buAutoNum type="romanUcPeriod"/>
            </a:pPr>
            <a:r>
              <a:rPr lang="pt-BR" sz="2000" b="1">
                <a:solidFill>
                  <a:srgbClr val="14143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PRINCÍPIOS </a:t>
            </a:r>
            <a:r>
              <a:rPr lang="pt-BR" sz="2000" b="1" dirty="0">
                <a:solidFill>
                  <a:srgbClr val="14143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FUNDAMENTAIS;</a:t>
            </a:r>
          </a:p>
          <a:p>
            <a:pPr marL="400050" indent="-400050" algn="just">
              <a:lnSpc>
                <a:spcPct val="120000"/>
              </a:lnSpc>
              <a:spcAft>
                <a:spcPts val="800"/>
              </a:spcAft>
              <a:buAutoNum type="romanUcPeriod"/>
            </a:pPr>
            <a:r>
              <a:rPr lang="pt-BR" sz="2000" b="1" dirty="0">
                <a:solidFill>
                  <a:srgbClr val="14143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PROTEÇÃO E PREVENÇÃO;</a:t>
            </a:r>
          </a:p>
          <a:p>
            <a:pPr marL="400050" indent="-400050" algn="just">
              <a:lnSpc>
                <a:spcPct val="120000"/>
              </a:lnSpc>
              <a:spcAft>
                <a:spcPts val="800"/>
              </a:spcAft>
              <a:buAutoNum type="romanUcPeriod"/>
            </a:pPr>
            <a:r>
              <a:rPr lang="pt-BR" sz="2000" b="1" dirty="0">
                <a:solidFill>
                  <a:srgbClr val="14143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APLICAÇÃO E REPARAÇÃO;</a:t>
            </a:r>
          </a:p>
          <a:p>
            <a:pPr marL="400050" indent="-400050" algn="just">
              <a:lnSpc>
                <a:spcPct val="120000"/>
              </a:lnSpc>
              <a:spcAft>
                <a:spcPts val="800"/>
              </a:spcAft>
              <a:buAutoNum type="romanUcPeriod"/>
            </a:pPr>
            <a:r>
              <a:rPr lang="pt-BR" sz="2000" b="1" dirty="0">
                <a:solidFill>
                  <a:srgbClr val="14143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ORIENTAÇÃO, FORMAÇÃO E SENSIBILIZAÇÃO;</a:t>
            </a:r>
          </a:p>
          <a:p>
            <a:pPr marL="400050" indent="-400050" algn="just">
              <a:lnSpc>
                <a:spcPct val="120000"/>
              </a:lnSpc>
              <a:spcAft>
                <a:spcPts val="800"/>
              </a:spcAft>
              <a:buAutoNum type="romanUcPeriod"/>
            </a:pPr>
            <a:r>
              <a:rPr lang="pt-BR" sz="2000" b="1" dirty="0">
                <a:solidFill>
                  <a:srgbClr val="14143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MÉTODOS DE APLICAÇÃO;</a:t>
            </a:r>
          </a:p>
          <a:p>
            <a:pPr marL="400050" indent="-400050" algn="just">
              <a:lnSpc>
                <a:spcPct val="120000"/>
              </a:lnSpc>
              <a:spcAft>
                <a:spcPts val="800"/>
              </a:spcAft>
              <a:buAutoNum type="romanUcPeriod"/>
            </a:pPr>
            <a:r>
              <a:rPr lang="pt-BR" sz="2000" b="1" dirty="0">
                <a:solidFill>
                  <a:srgbClr val="14143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DISPOSIÇÕES FINAIS</a:t>
            </a:r>
            <a:endParaRPr lang="pt-BR" sz="2000" b="1" dirty="0">
              <a:solidFill>
                <a:srgbClr val="14143C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7A1D8BE-237A-2195-27A9-03FF166A8002}"/>
              </a:ext>
            </a:extLst>
          </p:cNvPr>
          <p:cNvSpPr txBox="1"/>
          <p:nvPr/>
        </p:nvSpPr>
        <p:spPr>
          <a:xfrm>
            <a:off x="1660071" y="553840"/>
            <a:ext cx="887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CONVENÇÃO nº 190 – Violência e Assédio </a:t>
            </a:r>
            <a:endParaRPr lang="pt-BR" sz="3600" b="1" dirty="0">
              <a:solidFill>
                <a:srgbClr val="12ACB1"/>
              </a:solidFill>
              <a:latin typeface="Branding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138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62A987BE-238E-4E28-AE56-3DBC978A12F1}"/>
              </a:ext>
            </a:extLst>
          </p:cNvPr>
          <p:cNvSpPr/>
          <p:nvPr/>
        </p:nvSpPr>
        <p:spPr>
          <a:xfrm>
            <a:off x="213652" y="468445"/>
            <a:ext cx="11363130" cy="5954890"/>
          </a:xfrm>
          <a:prstGeom prst="rect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>
            <a:noFill/>
          </a:ln>
          <a:effectLst>
            <a:outerShdw blurRad="482600" dist="88900" dir="5400000" algn="ctr" rotWithShape="0">
              <a:schemeClr val="tx2">
                <a:lumMod val="50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C67C7911-4853-4FAC-820A-4CC7CF912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170" y="6113957"/>
            <a:ext cx="590670" cy="414236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4A1445F4-51AE-4450-B783-B7C551FB24FE}"/>
              </a:ext>
            </a:extLst>
          </p:cNvPr>
          <p:cNvSpPr/>
          <p:nvPr/>
        </p:nvSpPr>
        <p:spPr>
          <a:xfrm>
            <a:off x="10457895" y="6045696"/>
            <a:ext cx="1414222" cy="708125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9A12958E-05C8-4E4C-9D05-050E8EED5A4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46614" y="6232789"/>
            <a:ext cx="1036399" cy="296458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6141609E-337E-4E9B-8162-3B47D1E8D2FD}"/>
              </a:ext>
            </a:extLst>
          </p:cNvPr>
          <p:cNvSpPr/>
          <p:nvPr/>
        </p:nvSpPr>
        <p:spPr>
          <a:xfrm>
            <a:off x="6096000" y="6675368"/>
            <a:ext cx="6096000" cy="182632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4143C"/>
              </a:solidFill>
            </a:endParaRPr>
          </a:p>
        </p:txBody>
      </p:sp>
      <p:pic>
        <p:nvPicPr>
          <p:cNvPr id="30" name="Gráfico 29">
            <a:extLst>
              <a:ext uri="{FF2B5EF4-FFF2-40B4-BE49-F238E27FC236}">
                <a16:creationId xmlns:a16="http://schemas.microsoft.com/office/drawing/2014/main" id="{91EFF660-CD37-4FDA-8689-683B7EF8AF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29939" y="254763"/>
            <a:ext cx="1648409" cy="42736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1D0A417D-4F63-1A69-5775-2F192D666A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859" y="2549948"/>
            <a:ext cx="590670" cy="1629104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C783F2CD-797C-228B-931C-BC33712087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87678" y="2549948"/>
            <a:ext cx="590670" cy="162910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C92C417-EC9C-CE62-B31A-731FFC26C5A8}"/>
              </a:ext>
            </a:extLst>
          </p:cNvPr>
          <p:cNvSpPr txBox="1"/>
          <p:nvPr/>
        </p:nvSpPr>
        <p:spPr>
          <a:xfrm>
            <a:off x="4764271" y="682128"/>
            <a:ext cx="2090637" cy="495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I. DEFINIÇÕES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DC925BB-C74A-1722-4E40-4678DC253D2D}"/>
              </a:ext>
            </a:extLst>
          </p:cNvPr>
          <p:cNvSpPr txBox="1"/>
          <p:nvPr/>
        </p:nvSpPr>
        <p:spPr>
          <a:xfrm>
            <a:off x="754012" y="1424584"/>
            <a:ext cx="10425618" cy="5219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pt-BR" sz="2000" b="1" dirty="0">
                <a:solidFill>
                  <a:srgbClr val="14143C"/>
                </a:solidFill>
              </a:rPr>
              <a:t>ARTIGO 1º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pt-BR" sz="2000" b="1" dirty="0">
                <a:solidFill>
                  <a:srgbClr val="14143C"/>
                </a:solidFill>
              </a:rPr>
              <a:t>1. Para efeitos da presente Convenção:</a:t>
            </a:r>
          </a:p>
          <a:p>
            <a:pPr marL="446088" algn="just">
              <a:lnSpc>
                <a:spcPct val="120000"/>
              </a:lnSpc>
              <a:spcAft>
                <a:spcPts val="800"/>
              </a:spcAft>
            </a:pPr>
            <a:r>
              <a:rPr lang="pt-BR" sz="2000" b="1" dirty="0">
                <a:solidFill>
                  <a:srgbClr val="14143C"/>
                </a:solidFill>
              </a:rPr>
              <a:t>(a) o termo "violência e assédio" no mundo do trabalho refere-se a um conjunto de comportamentos e práticas inaceitáveis, ou de suas ameaças, de ocorrência única ou repetida, que visem, causem, ou sejam susceptíveis de causar dano físico, psicológico, sexual ou econômico, e inclui a violência e o assédio com base no gênero; </a:t>
            </a:r>
          </a:p>
          <a:p>
            <a:pPr marL="446088" algn="just">
              <a:lnSpc>
                <a:spcPct val="120000"/>
              </a:lnSpc>
              <a:spcAft>
                <a:spcPts val="800"/>
              </a:spcAft>
            </a:pPr>
            <a:r>
              <a:rPr lang="pt-BR" sz="2000" b="1" dirty="0">
                <a:solidFill>
                  <a:srgbClr val="14143C"/>
                </a:solidFill>
              </a:rPr>
              <a:t>(b) o termo "violência e assédio com base no gênero" significa violência e assédio dirigido às pessoas em virtude do seu sexo ou gênero, ou afetam de forma desproporcionada as pessoas de um determinado sexo ou gênero, e inclui o assédio sexual.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pt-BR" sz="2000" b="1" dirty="0">
                <a:solidFill>
                  <a:srgbClr val="14143C"/>
                </a:solidFill>
              </a:rPr>
              <a:t>2. Sem prejuízo do disposto nas alíneas a) e b) do parágrafo 1 do presente artigo, as definições na legislação e regulamentos nacionais podem prever um conceito único ou conceitos separados.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923100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62A987BE-238E-4E28-AE56-3DBC978A12F1}"/>
              </a:ext>
            </a:extLst>
          </p:cNvPr>
          <p:cNvSpPr/>
          <p:nvPr/>
        </p:nvSpPr>
        <p:spPr>
          <a:xfrm>
            <a:off x="319883" y="451555"/>
            <a:ext cx="11363130" cy="5954890"/>
          </a:xfrm>
          <a:prstGeom prst="rect">
            <a:avLst/>
          </a:prstGeom>
          <a:solidFill>
            <a:schemeClr val="accent4">
              <a:lumMod val="20000"/>
              <a:lumOff val="80000"/>
              <a:alpha val="78000"/>
            </a:schemeClr>
          </a:solidFill>
          <a:ln>
            <a:noFill/>
          </a:ln>
          <a:effectLst>
            <a:outerShdw blurRad="482600" dist="88900" dir="5400000" algn="ctr" rotWithShape="0">
              <a:schemeClr val="tx2">
                <a:lumMod val="50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C67C7911-4853-4FAC-820A-4CC7CF912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170" y="6113957"/>
            <a:ext cx="590670" cy="414236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4A1445F4-51AE-4450-B783-B7C551FB24FE}"/>
              </a:ext>
            </a:extLst>
          </p:cNvPr>
          <p:cNvSpPr/>
          <p:nvPr/>
        </p:nvSpPr>
        <p:spPr>
          <a:xfrm>
            <a:off x="10457895" y="6045696"/>
            <a:ext cx="1414222" cy="708125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9A12958E-05C8-4E4C-9D05-050E8EED5A4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46614" y="6232789"/>
            <a:ext cx="1036399" cy="296458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6141609E-337E-4E9B-8162-3B47D1E8D2FD}"/>
              </a:ext>
            </a:extLst>
          </p:cNvPr>
          <p:cNvSpPr/>
          <p:nvPr/>
        </p:nvSpPr>
        <p:spPr>
          <a:xfrm>
            <a:off x="6096000" y="6675368"/>
            <a:ext cx="6096000" cy="182632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4143C"/>
              </a:solidFill>
            </a:endParaRPr>
          </a:p>
        </p:txBody>
      </p:sp>
      <p:pic>
        <p:nvPicPr>
          <p:cNvPr id="30" name="Gráfico 29">
            <a:extLst>
              <a:ext uri="{FF2B5EF4-FFF2-40B4-BE49-F238E27FC236}">
                <a16:creationId xmlns:a16="http://schemas.microsoft.com/office/drawing/2014/main" id="{91EFF660-CD37-4FDA-8689-683B7EF8AF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29939" y="254763"/>
            <a:ext cx="1648409" cy="42736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1D0A417D-4F63-1A69-5775-2F192D666A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859" y="2549948"/>
            <a:ext cx="590670" cy="1629104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C783F2CD-797C-228B-931C-BC33712087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87678" y="2549948"/>
            <a:ext cx="590670" cy="162910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63F4FFB-7C09-F971-D96B-8B59E2485BE3}"/>
              </a:ext>
            </a:extLst>
          </p:cNvPr>
          <p:cNvSpPr txBox="1"/>
          <p:nvPr/>
        </p:nvSpPr>
        <p:spPr>
          <a:xfrm>
            <a:off x="1074989" y="1439175"/>
            <a:ext cx="985291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pt-BR" sz="2000" b="1" dirty="0">
                <a:solidFill>
                  <a:srgbClr val="14143C"/>
                </a:solidFill>
              </a:rPr>
              <a:t>ARTIGO 2º</a:t>
            </a:r>
          </a:p>
          <a:p>
            <a:pPr algn="just">
              <a:spcAft>
                <a:spcPts val="800"/>
              </a:spcAft>
            </a:pPr>
            <a:r>
              <a:rPr lang="pt-BR" sz="2000" b="1" dirty="0">
                <a:solidFill>
                  <a:srgbClr val="14143C"/>
                </a:solidFill>
              </a:rPr>
              <a:t>1. A presente Convenção protege os trabalhadores e outras pessoas no mundo do trabalho, incluindo os trabalhadores tal como definido pela legislação e prática nacional, bem como as pessoas que trabalham independentemente do seu estatuto contratual, as pessoas em formação, incluindo os estagiários e aprendizes, os trabalhadores cujo emprego foi rescindido, os voluntários, as pessoas à procura de emprego e os candidatos a emprego, e os indivíduos que exercem autoridade, deveres ou responsabilidades de um empregador.</a:t>
            </a:r>
          </a:p>
          <a:p>
            <a:pPr algn="just">
              <a:spcAft>
                <a:spcPts val="800"/>
              </a:spcAft>
            </a:pPr>
            <a:endParaRPr lang="pt-BR" sz="2000" b="1" dirty="0">
              <a:solidFill>
                <a:srgbClr val="14143C"/>
              </a:solidFill>
            </a:endParaRPr>
          </a:p>
          <a:p>
            <a:pPr algn="just">
              <a:spcAft>
                <a:spcPts val="800"/>
              </a:spcAft>
            </a:pPr>
            <a:r>
              <a:rPr lang="pt-BR" sz="2000" b="1" dirty="0">
                <a:solidFill>
                  <a:srgbClr val="14143C"/>
                </a:solidFill>
              </a:rPr>
              <a:t>2. A presente Convenção aplica-se a todos os setores, sejam públicos ou privados, na economia formal e na informal, e em áreas urbanas ou rurais.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DE49320-F132-6A74-4800-71ABBF318C22}"/>
              </a:ext>
            </a:extLst>
          </p:cNvPr>
          <p:cNvSpPr txBox="1"/>
          <p:nvPr/>
        </p:nvSpPr>
        <p:spPr>
          <a:xfrm>
            <a:off x="5000711" y="682128"/>
            <a:ext cx="1617751" cy="495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II. ÂMBITO</a:t>
            </a:r>
          </a:p>
        </p:txBody>
      </p:sp>
    </p:spTree>
    <p:extLst>
      <p:ext uri="{BB962C8B-B14F-4D97-AF65-F5344CB8AC3E}">
        <p14:creationId xmlns:p14="http://schemas.microsoft.com/office/powerpoint/2010/main" val="498267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62A987BE-238E-4E28-AE56-3DBC978A12F1}"/>
              </a:ext>
            </a:extLst>
          </p:cNvPr>
          <p:cNvSpPr/>
          <p:nvPr/>
        </p:nvSpPr>
        <p:spPr>
          <a:xfrm>
            <a:off x="319883" y="451555"/>
            <a:ext cx="11363130" cy="5954890"/>
          </a:xfrm>
          <a:prstGeom prst="rect">
            <a:avLst/>
          </a:prstGeom>
          <a:solidFill>
            <a:schemeClr val="accent4">
              <a:lumMod val="20000"/>
              <a:lumOff val="80000"/>
              <a:alpha val="78000"/>
            </a:schemeClr>
          </a:solidFill>
          <a:ln>
            <a:noFill/>
          </a:ln>
          <a:effectLst>
            <a:outerShdw blurRad="482600" dist="88900" dir="5400000" algn="ctr" rotWithShape="0">
              <a:schemeClr val="tx2">
                <a:lumMod val="50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C67C7911-4853-4FAC-820A-4CC7CF912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170" y="6113957"/>
            <a:ext cx="590670" cy="414236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4A1445F4-51AE-4450-B783-B7C551FB24FE}"/>
              </a:ext>
            </a:extLst>
          </p:cNvPr>
          <p:cNvSpPr/>
          <p:nvPr/>
        </p:nvSpPr>
        <p:spPr>
          <a:xfrm>
            <a:off x="10457895" y="6045696"/>
            <a:ext cx="1414222" cy="708125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9A12958E-05C8-4E4C-9D05-050E8EED5A4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46614" y="6232789"/>
            <a:ext cx="1036399" cy="296458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6141609E-337E-4E9B-8162-3B47D1E8D2FD}"/>
              </a:ext>
            </a:extLst>
          </p:cNvPr>
          <p:cNvSpPr/>
          <p:nvPr/>
        </p:nvSpPr>
        <p:spPr>
          <a:xfrm>
            <a:off x="6096000" y="6675368"/>
            <a:ext cx="6096000" cy="182632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4143C"/>
              </a:solidFill>
            </a:endParaRPr>
          </a:p>
        </p:txBody>
      </p:sp>
      <p:pic>
        <p:nvPicPr>
          <p:cNvPr id="30" name="Gráfico 29">
            <a:extLst>
              <a:ext uri="{FF2B5EF4-FFF2-40B4-BE49-F238E27FC236}">
                <a16:creationId xmlns:a16="http://schemas.microsoft.com/office/drawing/2014/main" id="{91EFF660-CD37-4FDA-8689-683B7EF8AF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29939" y="254763"/>
            <a:ext cx="1648409" cy="42736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1D0A417D-4F63-1A69-5775-2F192D666A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859" y="2549948"/>
            <a:ext cx="590670" cy="1629104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C783F2CD-797C-228B-931C-BC33712087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87678" y="2549948"/>
            <a:ext cx="590670" cy="162910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63F4FFB-7C09-F971-D96B-8B59E2485BE3}"/>
              </a:ext>
            </a:extLst>
          </p:cNvPr>
          <p:cNvSpPr txBox="1"/>
          <p:nvPr/>
        </p:nvSpPr>
        <p:spPr>
          <a:xfrm>
            <a:off x="1074989" y="1439175"/>
            <a:ext cx="9852917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pt-BR" sz="2000" b="1" dirty="0">
                <a:solidFill>
                  <a:srgbClr val="14143C"/>
                </a:solidFill>
              </a:rPr>
              <a:t>ARTIGO 3º</a:t>
            </a:r>
          </a:p>
          <a:p>
            <a:pPr algn="just">
              <a:spcAft>
                <a:spcPts val="800"/>
              </a:spcAft>
            </a:pPr>
            <a:r>
              <a:rPr lang="pt-BR" sz="2000" b="1" dirty="0">
                <a:solidFill>
                  <a:srgbClr val="14143C"/>
                </a:solidFill>
              </a:rPr>
              <a:t>A presente Convenção aplica-se à violência e ao assédio no mundo do trabalho que ocorrem durante o trabalho, relacionados com o trabalho ou decorrentes do trabalho:</a:t>
            </a:r>
          </a:p>
          <a:p>
            <a:pPr marL="719138" algn="just">
              <a:spcAft>
                <a:spcPts val="800"/>
              </a:spcAft>
            </a:pPr>
            <a:r>
              <a:rPr lang="pt-BR" sz="2000" b="1" dirty="0">
                <a:solidFill>
                  <a:srgbClr val="14143C"/>
                </a:solidFill>
              </a:rPr>
              <a:t>(a) no local de trabalho, incluindo nos espaços públicos e privados onde são um local de trabalho;</a:t>
            </a:r>
          </a:p>
          <a:p>
            <a:pPr marL="719138" algn="just">
              <a:spcAft>
                <a:spcPts val="800"/>
              </a:spcAft>
            </a:pPr>
            <a:r>
              <a:rPr lang="pt-BR" sz="2000" b="1" dirty="0">
                <a:solidFill>
                  <a:srgbClr val="14143C"/>
                </a:solidFill>
              </a:rPr>
              <a:t>(b) nos locais onde o trabalhador é remunerado, descansa ou toma uma refeição, ou usa as instalações sanitárias, de lavagem e vestiário;</a:t>
            </a:r>
          </a:p>
          <a:p>
            <a:pPr marL="719138" algn="just">
              <a:spcAft>
                <a:spcPts val="800"/>
              </a:spcAft>
            </a:pPr>
            <a:r>
              <a:rPr lang="pt-BR" sz="2000" b="1" dirty="0">
                <a:solidFill>
                  <a:srgbClr val="14143C"/>
                </a:solidFill>
              </a:rPr>
              <a:t>(c) durante deslocações, viagens, treinamentos, eventos ou atividades sociais relacionadas com o trabalho;</a:t>
            </a:r>
          </a:p>
          <a:p>
            <a:pPr marL="719138" algn="just">
              <a:spcAft>
                <a:spcPts val="800"/>
              </a:spcAft>
            </a:pPr>
            <a:r>
              <a:rPr lang="pt-BR" sz="2000" b="1" dirty="0">
                <a:solidFill>
                  <a:srgbClr val="14143C"/>
                </a:solidFill>
              </a:rPr>
              <a:t>(d) através de comunicações relacionadas com o trabalho, incluindo as facilitadas pelas tecnologias da informação e comunicação;</a:t>
            </a:r>
          </a:p>
          <a:p>
            <a:pPr marL="719138" algn="just">
              <a:spcAft>
                <a:spcPts val="800"/>
              </a:spcAft>
            </a:pPr>
            <a:r>
              <a:rPr lang="pt-BR" sz="2000" b="1" dirty="0">
                <a:solidFill>
                  <a:srgbClr val="14143C"/>
                </a:solidFill>
              </a:rPr>
              <a:t>(e) no alojamento fornecido pelo empregador; e</a:t>
            </a:r>
          </a:p>
          <a:p>
            <a:pPr marL="719138" algn="just">
              <a:spcAft>
                <a:spcPts val="800"/>
              </a:spcAft>
            </a:pPr>
            <a:r>
              <a:rPr lang="pt-BR" sz="2000" b="1" dirty="0">
                <a:solidFill>
                  <a:srgbClr val="14143C"/>
                </a:solidFill>
              </a:rPr>
              <a:t>(f) durante o trajeto entre o domicílio e o local de trabalho.</a:t>
            </a:r>
            <a:endParaRPr lang="pt-BR" sz="20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DE49320-F132-6A74-4800-71ABBF318C22}"/>
              </a:ext>
            </a:extLst>
          </p:cNvPr>
          <p:cNvSpPr txBox="1"/>
          <p:nvPr/>
        </p:nvSpPr>
        <p:spPr>
          <a:xfrm>
            <a:off x="5000711" y="682128"/>
            <a:ext cx="1617751" cy="495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II. ÂMBITO</a:t>
            </a:r>
          </a:p>
        </p:txBody>
      </p:sp>
    </p:spTree>
    <p:extLst>
      <p:ext uri="{BB962C8B-B14F-4D97-AF65-F5344CB8AC3E}">
        <p14:creationId xmlns:p14="http://schemas.microsoft.com/office/powerpoint/2010/main" val="1489016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9EEEE84F-668E-4D60-8385-31BA15ACCE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4" y="6045696"/>
            <a:ext cx="922501" cy="82118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2A6DAB3-BAAA-40CD-8053-9BFFA78C12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5909" y="0"/>
            <a:ext cx="5026089" cy="6858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62887222-84CF-4D63-85B6-EF0C8B9F96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3" y="187683"/>
            <a:ext cx="614265" cy="4244718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F989718F-32AC-4A59-8963-2F0AAF8AD041}"/>
              </a:ext>
            </a:extLst>
          </p:cNvPr>
          <p:cNvSpPr/>
          <p:nvPr/>
        </p:nvSpPr>
        <p:spPr>
          <a:xfrm>
            <a:off x="922957" y="2696810"/>
            <a:ext cx="360125" cy="4170068"/>
          </a:xfrm>
          <a:prstGeom prst="rect">
            <a:avLst/>
          </a:prstGeom>
          <a:solidFill>
            <a:srgbClr val="A96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2D8F1C5-1F51-4070-AC27-2715429151C3}"/>
              </a:ext>
            </a:extLst>
          </p:cNvPr>
          <p:cNvSpPr/>
          <p:nvPr/>
        </p:nvSpPr>
        <p:spPr>
          <a:xfrm rot="10800000">
            <a:off x="7034505" y="0"/>
            <a:ext cx="264039" cy="2998113"/>
          </a:xfrm>
          <a:prstGeom prst="rect">
            <a:avLst/>
          </a:prstGeom>
          <a:solidFill>
            <a:srgbClr val="A96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C67C7911-4853-4FAC-820A-4CC7CF91275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27156" y="223120"/>
            <a:ext cx="590670" cy="414236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8A3CE354-051F-49D1-AC38-3521AC98F105}"/>
              </a:ext>
            </a:extLst>
          </p:cNvPr>
          <p:cNvSpPr/>
          <p:nvPr/>
        </p:nvSpPr>
        <p:spPr>
          <a:xfrm>
            <a:off x="10457895" y="6045696"/>
            <a:ext cx="1414222" cy="708125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F7AB7AB4-9E2F-4C99-9C77-769712EC542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46614" y="6232789"/>
            <a:ext cx="1036399" cy="29645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36B3CE0-00F8-4C0A-88EB-7645D3BF0464}"/>
              </a:ext>
            </a:extLst>
          </p:cNvPr>
          <p:cNvSpPr/>
          <p:nvPr/>
        </p:nvSpPr>
        <p:spPr>
          <a:xfrm>
            <a:off x="6096000" y="6675368"/>
            <a:ext cx="6096000" cy="182632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4143C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B1F26AA-A632-4082-7F57-80C138B57C02}"/>
              </a:ext>
            </a:extLst>
          </p:cNvPr>
          <p:cNvSpPr txBox="1"/>
          <p:nvPr/>
        </p:nvSpPr>
        <p:spPr>
          <a:xfrm>
            <a:off x="1469347" y="2696810"/>
            <a:ext cx="5510296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pt-BR" sz="2000" b="1" dirty="0">
                <a:solidFill>
                  <a:srgbClr val="14143C"/>
                </a:solidFill>
              </a:rPr>
              <a:t>Complementa as disposições da Convenção 190 e devem ser consideradas conjuntamente com esta.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pt-BR" sz="2000" b="1" dirty="0">
                <a:solidFill>
                  <a:srgbClr val="14143C"/>
                </a:solidFill>
              </a:rPr>
              <a:t>Dividida:</a:t>
            </a:r>
          </a:p>
          <a:p>
            <a:pPr marL="514350" indent="-514350" algn="just">
              <a:lnSpc>
                <a:spcPct val="120000"/>
              </a:lnSpc>
              <a:spcAft>
                <a:spcPts val="800"/>
              </a:spcAft>
              <a:buAutoNum type="romanUcPeriod"/>
            </a:pPr>
            <a:r>
              <a:rPr lang="pt-BR" sz="2000" b="1" dirty="0">
                <a:solidFill>
                  <a:srgbClr val="14143C"/>
                </a:solidFill>
              </a:rPr>
              <a:t>Princípios Fundamentais;</a:t>
            </a:r>
          </a:p>
          <a:p>
            <a:pPr marL="514350" indent="-514350" algn="just">
              <a:lnSpc>
                <a:spcPct val="120000"/>
              </a:lnSpc>
              <a:spcAft>
                <a:spcPts val="800"/>
              </a:spcAft>
              <a:buAutoNum type="romanUcPeriod"/>
            </a:pPr>
            <a:r>
              <a:rPr lang="pt-BR" sz="2000" b="1" dirty="0">
                <a:solidFill>
                  <a:srgbClr val="14143C"/>
                </a:solidFill>
              </a:rPr>
              <a:t>Proteção e Prevenção;</a:t>
            </a:r>
          </a:p>
          <a:p>
            <a:pPr marL="514350" indent="-514350" algn="just">
              <a:lnSpc>
                <a:spcPct val="120000"/>
              </a:lnSpc>
              <a:spcAft>
                <a:spcPts val="800"/>
              </a:spcAft>
              <a:buAutoNum type="romanUcPeriod"/>
            </a:pPr>
            <a:r>
              <a:rPr lang="pt-BR" sz="2000" b="1" dirty="0">
                <a:solidFill>
                  <a:srgbClr val="14143C"/>
                </a:solidFill>
              </a:rPr>
              <a:t>Aplicação, Reparação e Assistência;</a:t>
            </a:r>
          </a:p>
          <a:p>
            <a:pPr marL="514350" indent="-514350" algn="just">
              <a:lnSpc>
                <a:spcPct val="120000"/>
              </a:lnSpc>
              <a:spcAft>
                <a:spcPts val="800"/>
              </a:spcAft>
              <a:buAutoNum type="romanUcPeriod"/>
            </a:pPr>
            <a:r>
              <a:rPr lang="pt-BR" sz="2000" b="1" dirty="0">
                <a:solidFill>
                  <a:srgbClr val="14143C"/>
                </a:solidFill>
              </a:rPr>
              <a:t>Orientação, Formação e Sensibilização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endParaRPr lang="pt-BR" sz="2000" b="1" dirty="0">
              <a:solidFill>
                <a:srgbClr val="14143C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C24F787-3E6D-2D2A-1571-4A1AAED3E1A8}"/>
              </a:ext>
            </a:extLst>
          </p:cNvPr>
          <p:cNvSpPr txBox="1"/>
          <p:nvPr/>
        </p:nvSpPr>
        <p:spPr>
          <a:xfrm>
            <a:off x="1348786" y="1267028"/>
            <a:ext cx="57514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RECOMENDAÇÃO nº 206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3189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8a2e60b-3afa-4389-b118-b1c08f156a9b" xsi:nil="true"/>
    <SharedWithUsers xmlns="78a2e60b-3afa-4389-b118-b1c08f156a9b">
      <UserInfo>
        <DisplayName>Marcos Paulo Carvalho De Oliveira</DisplayName>
        <AccountId>9264</AccountId>
        <AccountType/>
      </UserInfo>
    </SharedWithUsers>
    <lcf76f155ced4ddcb4097134ff3c332f xmlns="faea5e2d-7337-4c5a-9b1f-c72d5aa2aab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18353F2FD9ED443B273D303EDA4A7CB" ma:contentTypeVersion="16" ma:contentTypeDescription="Crie um novo documento." ma:contentTypeScope="" ma:versionID="c6f77e121f18657e9133798ffe6a3ac7">
  <xsd:schema xmlns:xsd="http://www.w3.org/2001/XMLSchema" xmlns:xs="http://www.w3.org/2001/XMLSchema" xmlns:p="http://schemas.microsoft.com/office/2006/metadata/properties" xmlns:ns2="faea5e2d-7337-4c5a-9b1f-c72d5aa2aabc" xmlns:ns3="78a2e60b-3afa-4389-b118-b1c08f156a9b" targetNamespace="http://schemas.microsoft.com/office/2006/metadata/properties" ma:root="true" ma:fieldsID="39822a604968a501608d3cc52ff4d202" ns2:_="" ns3:_="">
    <xsd:import namespace="faea5e2d-7337-4c5a-9b1f-c72d5aa2aabc"/>
    <xsd:import namespace="78a2e60b-3afa-4389-b118-b1c08f156a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ea5e2d-7337-4c5a-9b1f-c72d5aa2aa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184c8c62-af11-4a97-95e1-881613c396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a2e60b-3afa-4389-b118-b1c08f156a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58b3652-a986-4a30-a4b0-617407d2f3db}" ma:internalName="TaxCatchAll" ma:showField="CatchAllData" ma:web="78a2e60b-3afa-4389-b118-b1c08f156a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5A2D76-B89D-43D9-81CC-F73DB603259F}">
  <ds:schemaRefs>
    <ds:schemaRef ds:uri="http://schemas.microsoft.com/office/2006/metadata/properties"/>
    <ds:schemaRef ds:uri="http://schemas.microsoft.com/office/infopath/2007/PartnerControls"/>
    <ds:schemaRef ds:uri="cf5f2b4c-ceff-48b8-acfd-b6c7cb4e26ae"/>
    <ds:schemaRef ds:uri="230e2427-5d80-4bd2-a9ba-53805cfde8a4"/>
    <ds:schemaRef ds:uri="78a2e60b-3afa-4389-b118-b1c08f156a9b"/>
    <ds:schemaRef ds:uri="bde2b5bf-3dd8-4132-936f-87f810643b3e"/>
  </ds:schemaRefs>
</ds:datastoreItem>
</file>

<file path=customXml/itemProps2.xml><?xml version="1.0" encoding="utf-8"?>
<ds:datastoreItem xmlns:ds="http://schemas.openxmlformats.org/officeDocument/2006/customXml" ds:itemID="{954C6406-39F0-4F36-B3D7-F12E598C19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B6FE21-4326-4EA7-80EE-D69551CFF8A2}"/>
</file>

<file path=docProps/app.xml><?xml version="1.0" encoding="utf-8"?>
<Properties xmlns="http://schemas.openxmlformats.org/officeDocument/2006/extended-properties" xmlns:vt="http://schemas.openxmlformats.org/officeDocument/2006/docPropsVTypes">
  <TotalTime>3960</TotalTime>
  <Words>857</Words>
  <Application>Microsoft Office PowerPoint</Application>
  <PresentationFormat>Widescreen</PresentationFormat>
  <Paragraphs>73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Calibri</vt:lpstr>
      <vt:lpstr>Branding Medium</vt:lpstr>
      <vt:lpstr>Arial</vt:lpstr>
      <vt:lpstr>Calibri Light</vt:lpstr>
      <vt:lpstr>Branding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Fernanda Calomeno</dc:creator>
  <cp:lastModifiedBy>Christian Schramm Jorge</cp:lastModifiedBy>
  <cp:revision>59</cp:revision>
  <dcterms:created xsi:type="dcterms:W3CDTF">2022-03-17T13:16:59Z</dcterms:created>
  <dcterms:modified xsi:type="dcterms:W3CDTF">2023-04-28T10:49:39Z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0x0101003014CAD5C0D95047AD87A6CEF9A0ED6F</vt:lpwstr>
  </property>
</Properties>
</file>